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xlsx" ContentType="application/vnd.openxmlformats-officedocument.spreadsheetml.shee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13"/>
  </p:notesMasterIdLst>
  <p:handoutMasterIdLst>
    <p:handoutMasterId r:id="rId14"/>
  </p:handoutMasterIdLst>
  <p:sldIdLst>
    <p:sldId id="257" r:id="rId2"/>
    <p:sldId id="417" r:id="rId3"/>
    <p:sldId id="527" r:id="rId4"/>
    <p:sldId id="440" r:id="rId5"/>
    <p:sldId id="520" r:id="rId6"/>
    <p:sldId id="521" r:id="rId7"/>
    <p:sldId id="522" r:id="rId8"/>
    <p:sldId id="441" r:id="rId9"/>
    <p:sldId id="526" r:id="rId10"/>
    <p:sldId id="429" r:id="rId11"/>
    <p:sldId id="523" r:id="rId12"/>
  </p:sldIdLst>
  <p:sldSz cx="9144000" cy="6858000" type="screen4x3"/>
  <p:notesSz cx="6735763" cy="9866313"/>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EE3E4"/>
    <a:srgbClr val="DCE6E6"/>
    <a:srgbClr val="E3E6DC"/>
    <a:srgbClr val="DCEBE6"/>
    <a:srgbClr val="DCEBFF"/>
    <a:srgbClr val="CEEFFE"/>
    <a:srgbClr val="CCECFF"/>
    <a:srgbClr val="C8E6F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DBED569-4797-4DF1-A0F4-6AAB3CD982D8}" styleName="淡色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553" autoAdjust="0"/>
    <p:restoredTop sz="88462" autoAdjust="0"/>
  </p:normalViewPr>
  <p:slideViewPr>
    <p:cSldViewPr snapToGrid="0">
      <p:cViewPr varScale="1">
        <p:scale>
          <a:sx n="101" d="100"/>
          <a:sy n="101" d="100"/>
        </p:scale>
        <p:origin x="-294" y="-90"/>
      </p:cViewPr>
      <p:guideLst>
        <p:guide orient="horz" pos="1026"/>
        <p:guide pos="2880"/>
      </p:guideLst>
    </p:cSldViewPr>
  </p:slideViewPr>
  <p:notesTextViewPr>
    <p:cViewPr>
      <p:scale>
        <a:sx n="66" d="100"/>
        <a:sy n="66" d="100"/>
      </p:scale>
      <p:origin x="0" y="0"/>
    </p:cViewPr>
  </p:notesTextViewPr>
  <p:notesViewPr>
    <p:cSldViewPr snapToGrid="0">
      <p:cViewPr varScale="1">
        <p:scale>
          <a:sx n="75" d="100"/>
          <a:sy n="75" d="100"/>
        </p:scale>
        <p:origin x="-2124" y="-90"/>
      </p:cViewPr>
      <p:guideLst>
        <p:guide orient="horz" pos="3108"/>
        <p:guide pos="212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7825" cy="492125"/>
          </a:xfrm>
          <a:prstGeom prst="rect">
            <a:avLst/>
          </a:prstGeom>
        </p:spPr>
        <p:txBody>
          <a:bodyPr vert="horz" lIns="90617" tIns="45308" rIns="90617" bIns="45308" rtlCol="0"/>
          <a:lstStyle>
            <a:lvl1pPr algn="l" fontAlgn="auto">
              <a:spcBef>
                <a:spcPts val="0"/>
              </a:spcBef>
              <a:spcAft>
                <a:spcPts val="0"/>
              </a:spcAft>
              <a:defRPr sz="1100">
                <a:latin typeface="+mn-lt"/>
                <a:ea typeface="+mn-ea"/>
                <a:cs typeface="+mn-cs"/>
              </a:defRPr>
            </a:lvl1pPr>
          </a:lstStyle>
          <a:p>
            <a:pPr>
              <a:defRPr/>
            </a:pPr>
            <a:endParaRPr lang="ja-JP" altLang="en-US"/>
          </a:p>
        </p:txBody>
      </p:sp>
      <p:sp>
        <p:nvSpPr>
          <p:cNvPr id="3" name="日付プレースホルダ 2"/>
          <p:cNvSpPr>
            <a:spLocks noGrp="1"/>
          </p:cNvSpPr>
          <p:nvPr>
            <p:ph type="dt" sz="quarter" idx="1"/>
          </p:nvPr>
        </p:nvSpPr>
        <p:spPr>
          <a:xfrm>
            <a:off x="3816350" y="0"/>
            <a:ext cx="2917825" cy="492125"/>
          </a:xfrm>
          <a:prstGeom prst="rect">
            <a:avLst/>
          </a:prstGeom>
        </p:spPr>
        <p:txBody>
          <a:bodyPr vert="horz" wrap="square" lIns="90617" tIns="45308" rIns="90617" bIns="45308" numCol="1" anchor="t" anchorCtr="0" compatLnSpc="1">
            <a:prstTxWarp prst="textNoShape">
              <a:avLst/>
            </a:prstTxWarp>
          </a:bodyPr>
          <a:lstStyle>
            <a:lvl1pPr algn="r">
              <a:defRPr sz="1100">
                <a:latin typeface="Calibri" pitchFamily="34" charset="0"/>
                <a:ea typeface="ＭＳ Ｐゴシック" pitchFamily="50" charset="-128"/>
              </a:defRPr>
            </a:lvl1pPr>
          </a:lstStyle>
          <a:p>
            <a:pPr>
              <a:defRPr/>
            </a:pPr>
            <a:fld id="{B01BA448-D4EC-4AE9-AF43-DC90D80F7CEC}" type="datetime1">
              <a:rPr lang="ja-JP" altLang="en-US"/>
              <a:pPr>
                <a:defRPr/>
              </a:pPr>
              <a:t>2014/12/5</a:t>
            </a:fld>
            <a:endParaRPr lang="en-US" altLang="ja-JP" dirty="0"/>
          </a:p>
        </p:txBody>
      </p:sp>
      <p:sp>
        <p:nvSpPr>
          <p:cNvPr id="4" name="フッター プレースホルダ 3"/>
          <p:cNvSpPr>
            <a:spLocks noGrp="1"/>
          </p:cNvSpPr>
          <p:nvPr>
            <p:ph type="ftr" sz="quarter" idx="2"/>
          </p:nvPr>
        </p:nvSpPr>
        <p:spPr>
          <a:xfrm>
            <a:off x="0" y="9372600"/>
            <a:ext cx="2917825" cy="492125"/>
          </a:xfrm>
          <a:prstGeom prst="rect">
            <a:avLst/>
          </a:prstGeom>
        </p:spPr>
        <p:txBody>
          <a:bodyPr vert="horz" lIns="90617" tIns="45308" rIns="90617" bIns="45308" rtlCol="0" anchor="b"/>
          <a:lstStyle>
            <a:lvl1pPr algn="l" fontAlgn="auto">
              <a:spcBef>
                <a:spcPts val="0"/>
              </a:spcBef>
              <a:spcAft>
                <a:spcPts val="0"/>
              </a:spcAft>
              <a:defRPr sz="1100">
                <a:latin typeface="+mn-lt"/>
                <a:ea typeface="+mn-ea"/>
                <a:cs typeface="+mn-cs"/>
              </a:defRPr>
            </a:lvl1pPr>
          </a:lstStyle>
          <a:p>
            <a:pPr>
              <a:defRPr/>
            </a:pPr>
            <a:endParaRPr lang="ja-JP" altLang="en-US"/>
          </a:p>
        </p:txBody>
      </p:sp>
      <p:sp>
        <p:nvSpPr>
          <p:cNvPr id="5" name="スライド番号プレースホルダ 4"/>
          <p:cNvSpPr>
            <a:spLocks noGrp="1"/>
          </p:cNvSpPr>
          <p:nvPr>
            <p:ph type="sldNum" sz="quarter" idx="3"/>
          </p:nvPr>
        </p:nvSpPr>
        <p:spPr>
          <a:xfrm>
            <a:off x="3816350" y="9372600"/>
            <a:ext cx="2917825" cy="492125"/>
          </a:xfrm>
          <a:prstGeom prst="rect">
            <a:avLst/>
          </a:prstGeom>
        </p:spPr>
        <p:txBody>
          <a:bodyPr vert="horz" wrap="square" lIns="90617" tIns="45308" rIns="90617" bIns="45308" numCol="1" anchor="b" anchorCtr="0" compatLnSpc="1">
            <a:prstTxWarp prst="textNoShape">
              <a:avLst/>
            </a:prstTxWarp>
          </a:bodyPr>
          <a:lstStyle>
            <a:lvl1pPr algn="r">
              <a:defRPr sz="1100">
                <a:latin typeface="Calibri" pitchFamily="34" charset="0"/>
                <a:ea typeface="ＭＳ Ｐゴシック" pitchFamily="50" charset="-128"/>
              </a:defRPr>
            </a:lvl1pPr>
          </a:lstStyle>
          <a:p>
            <a:pPr>
              <a:defRPr/>
            </a:pPr>
            <a:fld id="{573BCE15-ACD6-4187-B6F6-F7F449113DD7}" type="slidenum">
              <a:rPr lang="ja-JP" altLang="en-US"/>
              <a:pPr>
                <a:defRPr/>
              </a:pPr>
              <a:t>&lt;#&gt;</a:t>
            </a:fld>
            <a:endParaRPr lang="en-US" altLang="ja-JP" dirty="0"/>
          </a:p>
        </p:txBody>
      </p:sp>
    </p:spTree>
    <p:extLst>
      <p:ext uri="{BB962C8B-B14F-4D97-AF65-F5344CB8AC3E}">
        <p14:creationId xmlns:p14="http://schemas.microsoft.com/office/powerpoint/2010/main" xmlns="" val="29054740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7825" cy="492125"/>
          </a:xfrm>
          <a:prstGeom prst="rect">
            <a:avLst/>
          </a:prstGeom>
        </p:spPr>
        <p:txBody>
          <a:bodyPr vert="horz" lIns="90617" tIns="45308" rIns="90617" bIns="45308" rtlCol="0"/>
          <a:lstStyle>
            <a:lvl1pPr algn="l" fontAlgn="auto">
              <a:spcBef>
                <a:spcPts val="0"/>
              </a:spcBef>
              <a:spcAft>
                <a:spcPts val="0"/>
              </a:spcAft>
              <a:defRPr sz="1100">
                <a:latin typeface="+mn-lt"/>
                <a:ea typeface="+mn-ea"/>
                <a:cs typeface="+mn-cs"/>
              </a:defRPr>
            </a:lvl1pPr>
          </a:lstStyle>
          <a:p>
            <a:pPr>
              <a:defRPr/>
            </a:pPr>
            <a:endParaRPr lang="ja-JP" altLang="en-US"/>
          </a:p>
        </p:txBody>
      </p:sp>
      <p:sp>
        <p:nvSpPr>
          <p:cNvPr id="3" name="日付プレースホルダ 2"/>
          <p:cNvSpPr>
            <a:spLocks noGrp="1"/>
          </p:cNvSpPr>
          <p:nvPr>
            <p:ph type="dt" idx="1"/>
          </p:nvPr>
        </p:nvSpPr>
        <p:spPr>
          <a:xfrm>
            <a:off x="3816350" y="0"/>
            <a:ext cx="2917825" cy="492125"/>
          </a:xfrm>
          <a:prstGeom prst="rect">
            <a:avLst/>
          </a:prstGeom>
        </p:spPr>
        <p:txBody>
          <a:bodyPr vert="horz" wrap="square" lIns="90617" tIns="45308" rIns="90617" bIns="45308" numCol="1" anchor="t" anchorCtr="0" compatLnSpc="1">
            <a:prstTxWarp prst="textNoShape">
              <a:avLst/>
            </a:prstTxWarp>
          </a:bodyPr>
          <a:lstStyle>
            <a:lvl1pPr algn="r">
              <a:defRPr sz="1100">
                <a:latin typeface="Calibri" pitchFamily="34" charset="0"/>
                <a:ea typeface="ＭＳ Ｐゴシック" pitchFamily="50" charset="-128"/>
              </a:defRPr>
            </a:lvl1pPr>
          </a:lstStyle>
          <a:p>
            <a:pPr>
              <a:defRPr/>
            </a:pPr>
            <a:fld id="{5B4B787A-5F66-444E-A706-C12392F9CBC9}" type="datetime1">
              <a:rPr lang="ja-JP" altLang="en-US"/>
              <a:pPr>
                <a:defRPr/>
              </a:pPr>
              <a:t>2014/12/5</a:t>
            </a:fld>
            <a:endParaRPr lang="en-US" altLang="ja-JP" dirty="0"/>
          </a:p>
        </p:txBody>
      </p:sp>
      <p:sp>
        <p:nvSpPr>
          <p:cNvPr id="4" name="スライド イメージ プレースホルダ 3"/>
          <p:cNvSpPr>
            <a:spLocks noGrp="1" noRot="1" noChangeAspect="1"/>
          </p:cNvSpPr>
          <p:nvPr>
            <p:ph type="sldImg" idx="2"/>
          </p:nvPr>
        </p:nvSpPr>
        <p:spPr>
          <a:xfrm>
            <a:off x="903288" y="741363"/>
            <a:ext cx="4930775" cy="3698875"/>
          </a:xfrm>
          <a:prstGeom prst="rect">
            <a:avLst/>
          </a:prstGeom>
          <a:noFill/>
          <a:ln w="12700">
            <a:solidFill>
              <a:prstClr val="black"/>
            </a:solidFill>
          </a:ln>
        </p:spPr>
        <p:txBody>
          <a:bodyPr vert="horz" lIns="90617" tIns="45308" rIns="90617" bIns="45308" rtlCol="0" anchor="ctr"/>
          <a:lstStyle/>
          <a:p>
            <a:pPr lvl="0"/>
            <a:endParaRPr lang="ja-JP" altLang="en-US" noProof="0" smtClean="0"/>
          </a:p>
        </p:txBody>
      </p:sp>
      <p:sp>
        <p:nvSpPr>
          <p:cNvPr id="5" name="ノート プレースホルダ 4"/>
          <p:cNvSpPr>
            <a:spLocks noGrp="1"/>
          </p:cNvSpPr>
          <p:nvPr>
            <p:ph type="body" sz="quarter" idx="3"/>
          </p:nvPr>
        </p:nvSpPr>
        <p:spPr>
          <a:xfrm>
            <a:off x="673100" y="4687888"/>
            <a:ext cx="5389563" cy="4437062"/>
          </a:xfrm>
          <a:prstGeom prst="rect">
            <a:avLst/>
          </a:prstGeom>
        </p:spPr>
        <p:txBody>
          <a:bodyPr vert="horz" wrap="square" lIns="90617" tIns="45308" rIns="90617" bIns="45308" numCol="1" anchor="t" anchorCtr="0" compatLnSpc="1">
            <a:prstTxWarp prst="textNoShape">
              <a:avLst/>
            </a:prstTxWarp>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 5"/>
          <p:cNvSpPr>
            <a:spLocks noGrp="1"/>
          </p:cNvSpPr>
          <p:nvPr>
            <p:ph type="ftr" sz="quarter" idx="4"/>
          </p:nvPr>
        </p:nvSpPr>
        <p:spPr>
          <a:xfrm>
            <a:off x="0" y="9372600"/>
            <a:ext cx="2917825" cy="492125"/>
          </a:xfrm>
          <a:prstGeom prst="rect">
            <a:avLst/>
          </a:prstGeom>
        </p:spPr>
        <p:txBody>
          <a:bodyPr vert="horz" lIns="90617" tIns="45308" rIns="90617" bIns="45308" rtlCol="0" anchor="b"/>
          <a:lstStyle>
            <a:lvl1pPr algn="l" fontAlgn="auto">
              <a:spcBef>
                <a:spcPts val="0"/>
              </a:spcBef>
              <a:spcAft>
                <a:spcPts val="0"/>
              </a:spcAft>
              <a:defRPr sz="1100">
                <a:latin typeface="+mn-lt"/>
                <a:ea typeface="+mn-ea"/>
                <a:cs typeface="+mn-cs"/>
              </a:defRPr>
            </a:lvl1pPr>
          </a:lstStyle>
          <a:p>
            <a:pPr>
              <a:defRPr/>
            </a:pPr>
            <a:endParaRPr lang="ja-JP" altLang="en-US"/>
          </a:p>
        </p:txBody>
      </p:sp>
      <p:sp>
        <p:nvSpPr>
          <p:cNvPr id="7" name="スライド番号プレースホルダ 6"/>
          <p:cNvSpPr>
            <a:spLocks noGrp="1"/>
          </p:cNvSpPr>
          <p:nvPr>
            <p:ph type="sldNum" sz="quarter" idx="5"/>
          </p:nvPr>
        </p:nvSpPr>
        <p:spPr>
          <a:xfrm>
            <a:off x="3816350" y="9372600"/>
            <a:ext cx="2917825" cy="492125"/>
          </a:xfrm>
          <a:prstGeom prst="rect">
            <a:avLst/>
          </a:prstGeom>
        </p:spPr>
        <p:txBody>
          <a:bodyPr vert="horz" wrap="square" lIns="90617" tIns="45308" rIns="90617" bIns="45308" numCol="1" anchor="b" anchorCtr="0" compatLnSpc="1">
            <a:prstTxWarp prst="textNoShape">
              <a:avLst/>
            </a:prstTxWarp>
          </a:bodyPr>
          <a:lstStyle>
            <a:lvl1pPr algn="r">
              <a:defRPr sz="1100">
                <a:latin typeface="Calibri" pitchFamily="34" charset="0"/>
                <a:ea typeface="ＭＳ Ｐゴシック" pitchFamily="50" charset="-128"/>
              </a:defRPr>
            </a:lvl1pPr>
          </a:lstStyle>
          <a:p>
            <a:pPr>
              <a:defRPr/>
            </a:pPr>
            <a:fld id="{EB201CA2-B1E5-4552-AC9D-A6DAC5A1D8EB}" type="slidenum">
              <a:rPr lang="ja-JP" altLang="en-US"/>
              <a:pPr>
                <a:defRPr/>
              </a:pPr>
              <a:t>&lt;#&gt;</a:t>
            </a:fld>
            <a:endParaRPr lang="en-US" altLang="ja-JP" dirty="0"/>
          </a:p>
        </p:txBody>
      </p:sp>
    </p:spTree>
    <p:extLst>
      <p:ext uri="{BB962C8B-B14F-4D97-AF65-F5344CB8AC3E}">
        <p14:creationId xmlns:p14="http://schemas.microsoft.com/office/powerpoint/2010/main" xmlns="" val="6466017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ＭＳ Ｐゴシック" charset="-128"/>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9459" name="ノート プレースホルダ 2"/>
          <p:cNvSpPr>
            <a:spLocks noGrp="1"/>
          </p:cNvSpPr>
          <p:nvPr>
            <p:ph type="body" idx="1"/>
          </p:nvPr>
        </p:nvSpPr>
        <p:spPr bwMode="auto">
          <a:noFill/>
        </p:spPr>
        <p:txBody>
          <a:bodyPr/>
          <a:lstStyle/>
          <a:p>
            <a:pPr eaLnBrk="1" hangingPunct="1">
              <a:spcBef>
                <a:spcPct val="0"/>
              </a:spcBef>
            </a:pPr>
            <a:endParaRPr lang="ja-JP" altLang="en-US" smtClean="0"/>
          </a:p>
        </p:txBody>
      </p:sp>
      <p:sp>
        <p:nvSpPr>
          <p:cNvPr id="19460" name="スライド番号プレースホルダ 3"/>
          <p:cNvSpPr>
            <a:spLocks noGrp="1"/>
          </p:cNvSpPr>
          <p:nvPr>
            <p:ph type="sldNum" sz="quarter" idx="5"/>
          </p:nvPr>
        </p:nvSpPr>
        <p:spPr bwMode="auto">
          <a:noFill/>
          <a:ln>
            <a:miter lim="800000"/>
            <a:headEnd/>
            <a:tailEnd/>
          </a:ln>
        </p:spPr>
        <p:txBody>
          <a:bodyPr/>
          <a:lstStyle/>
          <a:p>
            <a:fld id="{6D7E75B3-8C01-4EB5-92E7-B9E748A62B6F}" type="slidenum">
              <a:rPr lang="ja-JP" altLang="en-US" smtClean="0"/>
              <a:pPr/>
              <a:t>1</a:t>
            </a:fld>
            <a:endParaRPr lang="en-US" altLang="ja-JP"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3816350" y="9372600"/>
            <a:ext cx="2917825" cy="492125"/>
          </a:xfrm>
          <a:prstGeom prst="rect">
            <a:avLst/>
          </a:prstGeom>
          <a:noFill/>
          <a:ln w="9525">
            <a:noFill/>
            <a:miter lim="800000"/>
            <a:headEnd/>
            <a:tailEnd/>
          </a:ln>
        </p:spPr>
        <p:txBody>
          <a:bodyPr lIns="90617" tIns="45308" rIns="90617" bIns="45308" anchor="b"/>
          <a:lstStyle/>
          <a:p>
            <a:pPr algn="r"/>
            <a:fld id="{FFFD11C3-DEBE-49E9-AD6B-DAC914CFBBC9}" type="slidenum">
              <a:rPr lang="en-US" altLang="ja-JP" sz="1100" b="1">
                <a:solidFill>
                  <a:srgbClr val="000000"/>
                </a:solidFill>
              </a:rPr>
              <a:pPr algn="r"/>
              <a:t>10</a:t>
            </a:fld>
            <a:endParaRPr lang="en-US" altLang="ja-JP" sz="1100" b="1" dirty="0">
              <a:solidFill>
                <a:srgbClr val="000000"/>
              </a:solidFill>
            </a:endParaRPr>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6" name="Rectangle 3"/>
          <p:cNvSpPr>
            <a:spLocks noGrp="1" noChangeArrowheads="1"/>
          </p:cNvSpPr>
          <p:nvPr>
            <p:ph type="body" idx="1"/>
          </p:nvPr>
        </p:nvSpPr>
        <p:spPr bwMode="auto">
          <a:noFill/>
        </p:spPr>
        <p:txBody>
          <a:bodyPr/>
          <a:lstStyle/>
          <a:p>
            <a:pPr eaLnBrk="1" hangingPunct="1">
              <a:spcBef>
                <a:spcPct val="0"/>
              </a:spcBef>
            </a:pPr>
            <a:endParaRPr lang="ja-JP"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3816350" y="9372600"/>
            <a:ext cx="2917825" cy="492125"/>
          </a:xfrm>
          <a:prstGeom prst="rect">
            <a:avLst/>
          </a:prstGeom>
          <a:noFill/>
          <a:ln w="9525">
            <a:noFill/>
            <a:miter lim="800000"/>
            <a:headEnd/>
            <a:tailEnd/>
          </a:ln>
        </p:spPr>
        <p:txBody>
          <a:bodyPr lIns="90617" tIns="45308" rIns="90617" bIns="45308" anchor="b"/>
          <a:lstStyle/>
          <a:p>
            <a:pPr algn="r"/>
            <a:fld id="{7A577E88-754C-4147-A7EF-BDA71ADD0B05}" type="slidenum">
              <a:rPr lang="en-US" altLang="ja-JP" sz="1100" b="1">
                <a:solidFill>
                  <a:srgbClr val="000000"/>
                </a:solidFill>
              </a:rPr>
              <a:pPr algn="r"/>
              <a:t>11</a:t>
            </a:fld>
            <a:endParaRPr lang="en-US" altLang="ja-JP" sz="1100" b="1" dirty="0">
              <a:solidFill>
                <a:srgbClr val="000000"/>
              </a:solidFill>
            </a:endParaRPr>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bwMode="auto">
          <a:noFill/>
        </p:spPr>
        <p:txBody>
          <a:bodyPr/>
          <a:lstStyle/>
          <a:p>
            <a:pPr eaLnBrk="1" hangingPunct="1">
              <a:spcBef>
                <a:spcPct val="0"/>
              </a:spcBef>
            </a:pPr>
            <a:endParaRPr lang="ja-JP"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noChangeArrowheads="1"/>
          </p:cNvSpPr>
          <p:nvPr/>
        </p:nvSpPr>
        <p:spPr bwMode="auto">
          <a:xfrm>
            <a:off x="3816350" y="9372600"/>
            <a:ext cx="2917825" cy="492125"/>
          </a:xfrm>
          <a:prstGeom prst="rect">
            <a:avLst/>
          </a:prstGeom>
          <a:noFill/>
          <a:ln w="9525">
            <a:noFill/>
            <a:miter lim="800000"/>
            <a:headEnd/>
            <a:tailEnd/>
          </a:ln>
        </p:spPr>
        <p:txBody>
          <a:bodyPr lIns="90617" tIns="45308" rIns="90617" bIns="45308" anchor="b"/>
          <a:lstStyle/>
          <a:p>
            <a:pPr algn="r"/>
            <a:fld id="{9F894297-7A13-442F-A17C-1E1159AE395C}" type="slidenum">
              <a:rPr lang="en-US" altLang="ja-JP" sz="1100" b="1">
                <a:solidFill>
                  <a:srgbClr val="000000"/>
                </a:solidFill>
              </a:rPr>
              <a:pPr algn="r"/>
              <a:t>2</a:t>
            </a:fld>
            <a:endParaRPr lang="en-US" altLang="ja-JP" sz="1100" b="1" dirty="0">
              <a:solidFill>
                <a:srgbClr val="000000"/>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a:lstStyle/>
          <a:p>
            <a:pPr eaLnBrk="1" hangingPunct="1">
              <a:spcBef>
                <a:spcPct val="0"/>
              </a:spcBef>
            </a:pPr>
            <a:endParaRPr lang="ja-JP"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7" name="Rectangle 3"/>
          <p:cNvSpPr>
            <a:spLocks noGrp="1" noChangeArrowheads="1"/>
          </p:cNvSpPr>
          <p:nvPr>
            <p:ph type="body" idx="1"/>
          </p:nvPr>
        </p:nvSpPr>
        <p:spPr bwMode="auto">
          <a:noFill/>
        </p:spPr>
        <p:txBody>
          <a:bodyPr/>
          <a:lstStyle/>
          <a:p>
            <a:pPr eaLnBrk="1" hangingPunct="1">
              <a:spcBef>
                <a:spcPct val="0"/>
              </a:spcBef>
            </a:pPr>
            <a:endParaRPr lang="ja-JP"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ln>
            <a:miter lim="800000"/>
            <a:headEnd/>
            <a:tailEnd/>
          </a:ln>
        </p:spPr>
        <p:txBody>
          <a:bodyPr/>
          <a:lstStyle/>
          <a:p>
            <a:fld id="{7D28612F-712D-4ABD-A694-F6FC30E5C595}" type="slidenum">
              <a:rPr lang="en-US" altLang="ja-JP" b="1" smtClean="0">
                <a:solidFill>
                  <a:srgbClr val="000000"/>
                </a:solidFill>
                <a:latin typeface="Arial" charset="0"/>
              </a:rPr>
              <a:pPr/>
              <a:t>4</a:t>
            </a:fld>
            <a:endParaRPr lang="en-US" altLang="ja-JP" b="1" dirty="0" smtClean="0">
              <a:solidFill>
                <a:srgbClr val="000000"/>
              </a:solidFill>
              <a:latin typeface="Arial" charset="0"/>
            </a:endParaRPr>
          </a:p>
        </p:txBody>
      </p:sp>
      <p:sp>
        <p:nvSpPr>
          <p:cNvPr id="225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2" name="Rectangle 3"/>
          <p:cNvSpPr>
            <a:spLocks noGrp="1" noChangeArrowheads="1"/>
          </p:cNvSpPr>
          <p:nvPr>
            <p:ph type="body" idx="1"/>
          </p:nvPr>
        </p:nvSpPr>
        <p:spPr bwMode="auto">
          <a:noFill/>
        </p:spPr>
        <p:txBody>
          <a:bodyPr/>
          <a:lstStyle/>
          <a:p>
            <a:pPr eaLnBrk="1" hangingPunct="1">
              <a:spcBef>
                <a:spcPct val="0"/>
              </a:spcBef>
            </a:pPr>
            <a:endParaRPr lang="ja-JP"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ln>
            <a:miter lim="800000"/>
            <a:headEnd/>
            <a:tailEnd/>
          </a:ln>
        </p:spPr>
        <p:txBody>
          <a:bodyPr/>
          <a:lstStyle/>
          <a:p>
            <a:fld id="{16E1C0E8-A5E8-4AD3-8D9F-E66F3C926EF3}" type="slidenum">
              <a:rPr lang="en-US" altLang="ja-JP" b="1" smtClean="0">
                <a:solidFill>
                  <a:srgbClr val="000000"/>
                </a:solidFill>
                <a:latin typeface="Arial" charset="0"/>
              </a:rPr>
              <a:pPr/>
              <a:t>5</a:t>
            </a:fld>
            <a:endParaRPr lang="en-US" altLang="ja-JP" b="1" dirty="0" smtClean="0">
              <a:solidFill>
                <a:srgbClr val="000000"/>
              </a:solidFill>
              <a:latin typeface="Arial" charset="0"/>
            </a:endParaRPr>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6" name="Rectangle 3"/>
          <p:cNvSpPr>
            <a:spLocks noGrp="1" noChangeArrowheads="1"/>
          </p:cNvSpPr>
          <p:nvPr>
            <p:ph type="body" idx="1"/>
          </p:nvPr>
        </p:nvSpPr>
        <p:spPr bwMode="auto">
          <a:noFill/>
        </p:spPr>
        <p:txBody>
          <a:bodyPr/>
          <a:lstStyle/>
          <a:p>
            <a:pPr eaLnBrk="1" hangingPunct="1">
              <a:spcBef>
                <a:spcPct val="0"/>
              </a:spcBef>
            </a:pPr>
            <a:endParaRPr lang="ja-JP"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ln>
            <a:miter lim="800000"/>
            <a:headEnd/>
            <a:tailEnd/>
          </a:ln>
        </p:spPr>
        <p:txBody>
          <a:bodyPr/>
          <a:lstStyle/>
          <a:p>
            <a:fld id="{DB2AF60B-8856-43E8-9496-FB6E8ED32F36}" type="slidenum">
              <a:rPr lang="en-US" altLang="ja-JP" b="1" smtClean="0">
                <a:solidFill>
                  <a:srgbClr val="000000"/>
                </a:solidFill>
                <a:latin typeface="Arial" charset="0"/>
              </a:rPr>
              <a:pPr/>
              <a:t>6</a:t>
            </a:fld>
            <a:endParaRPr lang="en-US" altLang="ja-JP" b="1" dirty="0" smtClean="0">
              <a:solidFill>
                <a:srgbClr val="000000"/>
              </a:solidFill>
              <a:latin typeface="Arial" charset="0"/>
            </a:endParaRPr>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80" name="Rectangle 3"/>
          <p:cNvSpPr>
            <a:spLocks noGrp="1" noChangeArrowheads="1"/>
          </p:cNvSpPr>
          <p:nvPr>
            <p:ph type="body" idx="1"/>
          </p:nvPr>
        </p:nvSpPr>
        <p:spPr bwMode="auto">
          <a:noFill/>
        </p:spPr>
        <p:txBody>
          <a:bodyPr/>
          <a:lstStyle/>
          <a:p>
            <a:pPr eaLnBrk="1" hangingPunct="1">
              <a:spcBef>
                <a:spcPct val="0"/>
              </a:spcBef>
            </a:pPr>
            <a:endParaRPr lang="ja-JP"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ln>
            <a:miter lim="800000"/>
            <a:headEnd/>
            <a:tailEnd/>
          </a:ln>
        </p:spPr>
        <p:txBody>
          <a:bodyPr/>
          <a:lstStyle/>
          <a:p>
            <a:fld id="{AF2CD180-321E-400E-A476-65A745FCA190}" type="slidenum">
              <a:rPr lang="en-US" altLang="ja-JP" b="1" smtClean="0">
                <a:solidFill>
                  <a:srgbClr val="000000"/>
                </a:solidFill>
                <a:latin typeface="Arial" charset="0"/>
              </a:rPr>
              <a:pPr/>
              <a:t>7</a:t>
            </a:fld>
            <a:endParaRPr lang="en-US" altLang="ja-JP" b="1" dirty="0" smtClean="0">
              <a:solidFill>
                <a:srgbClr val="000000"/>
              </a:solidFill>
              <a:latin typeface="Arial" charset="0"/>
            </a:endParaRPr>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4" name="Rectangle 3"/>
          <p:cNvSpPr>
            <a:spLocks noGrp="1" noChangeArrowheads="1"/>
          </p:cNvSpPr>
          <p:nvPr>
            <p:ph type="body" idx="1"/>
          </p:nvPr>
        </p:nvSpPr>
        <p:spPr bwMode="auto">
          <a:noFill/>
        </p:spPr>
        <p:txBody>
          <a:bodyPr/>
          <a:lstStyle/>
          <a:p>
            <a:pPr eaLnBrk="1" hangingPunct="1">
              <a:spcBef>
                <a:spcPct val="0"/>
              </a:spcBef>
            </a:pPr>
            <a:endParaRPr lang="ja-JP"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ln>
            <a:miter lim="800000"/>
            <a:headEnd/>
            <a:tailEnd/>
          </a:ln>
        </p:spPr>
        <p:txBody>
          <a:bodyPr/>
          <a:lstStyle/>
          <a:p>
            <a:fld id="{6E157957-5068-4A9D-B952-5D25D60B2C73}" type="slidenum">
              <a:rPr lang="en-US" altLang="ja-JP" b="1" smtClean="0">
                <a:solidFill>
                  <a:srgbClr val="000000"/>
                </a:solidFill>
                <a:latin typeface="Arial" charset="0"/>
              </a:rPr>
              <a:pPr/>
              <a:t>8</a:t>
            </a:fld>
            <a:endParaRPr lang="en-US" altLang="ja-JP" b="1" dirty="0" smtClean="0">
              <a:solidFill>
                <a:srgbClr val="000000"/>
              </a:solidFill>
              <a:latin typeface="Arial" charset="0"/>
            </a:endParaRPr>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8" name="Rectangle 3"/>
          <p:cNvSpPr>
            <a:spLocks noGrp="1" noChangeArrowheads="1"/>
          </p:cNvSpPr>
          <p:nvPr>
            <p:ph type="body" idx="1"/>
          </p:nvPr>
        </p:nvSpPr>
        <p:spPr bwMode="auto">
          <a:noFill/>
        </p:spPr>
        <p:txBody>
          <a:bodyPr/>
          <a:lstStyle/>
          <a:p>
            <a:pPr eaLnBrk="1" hangingPunct="1">
              <a:spcBef>
                <a:spcPct val="0"/>
              </a:spcBef>
            </a:pPr>
            <a:endParaRPr lang="ja-JP"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txBox="1">
            <a:spLocks noGrp="1" noChangeArrowheads="1"/>
          </p:cNvSpPr>
          <p:nvPr/>
        </p:nvSpPr>
        <p:spPr bwMode="auto">
          <a:xfrm>
            <a:off x="3816350" y="9372600"/>
            <a:ext cx="2917825" cy="492125"/>
          </a:xfrm>
          <a:prstGeom prst="rect">
            <a:avLst/>
          </a:prstGeom>
          <a:noFill/>
          <a:ln w="9525">
            <a:noFill/>
            <a:miter lim="800000"/>
            <a:headEnd/>
            <a:tailEnd/>
          </a:ln>
        </p:spPr>
        <p:txBody>
          <a:bodyPr lIns="87329" tIns="43663" rIns="87329" bIns="43663" anchor="b"/>
          <a:lstStyle/>
          <a:p>
            <a:pPr algn="r"/>
            <a:fld id="{B11CD961-1ECB-4EC5-B109-25E02FAF1F92}" type="slidenum">
              <a:rPr lang="en-US" altLang="ja-JP" sz="1100" b="1">
                <a:solidFill>
                  <a:srgbClr val="000000"/>
                </a:solidFill>
              </a:rPr>
              <a:pPr algn="r"/>
              <a:t>9</a:t>
            </a:fld>
            <a:endParaRPr lang="en-US" altLang="ja-JP" sz="1100" b="1" dirty="0">
              <a:solidFill>
                <a:srgbClr val="000000"/>
              </a:solidFill>
            </a:endParaRPr>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bwMode="auto">
          <a:noFill/>
        </p:spPr>
        <p:txBody>
          <a:bodyPr/>
          <a:lstStyle/>
          <a:p>
            <a:pPr eaLnBrk="1" hangingPunct="1">
              <a:spcBef>
                <a:spcPct val="0"/>
              </a:spcBef>
            </a:pPr>
            <a:endParaRPr lang="ja-JP"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2" name="スライド番号プレースホルダ 5"/>
          <p:cNvSpPr txBox="1">
            <a:spLocks/>
          </p:cNvSpPr>
          <p:nvPr userDrawn="1"/>
        </p:nvSpPr>
        <p:spPr bwMode="auto">
          <a:xfrm>
            <a:off x="8243888" y="6538913"/>
            <a:ext cx="900112" cy="365125"/>
          </a:xfrm>
          <a:prstGeom prst="rect">
            <a:avLst/>
          </a:prstGeom>
          <a:noFill/>
          <a:ln>
            <a:noFill/>
          </a:ln>
          <a:extLst/>
        </p:spPr>
        <p:txBody>
          <a:bodyPr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defRPr/>
            </a:pPr>
            <a:fld id="{DE9F8881-53AE-4597-A5EE-E6A45E150E0C}" type="slidenum">
              <a:rPr lang="ja-JP" altLang="en-US" sz="1600" smtClean="0">
                <a:solidFill>
                  <a:schemeClr val="bg1"/>
                </a:solidFill>
                <a:latin typeface="HGP創英角ｺﾞｼｯｸUB" pitchFamily="50" charset="-128"/>
                <a:ea typeface="HGP創英角ｺﾞｼｯｸUB" pitchFamily="50" charset="-128"/>
              </a:rPr>
              <a:pPr algn="r" eaLnBrk="1" hangingPunct="1">
                <a:defRPr/>
              </a:pPr>
              <a:t>&lt;#&gt;</a:t>
            </a:fld>
            <a:endParaRPr lang="en-US" altLang="ja-JP" sz="1600" dirty="0" smtClean="0">
              <a:solidFill>
                <a:schemeClr val="bg1"/>
              </a:solidFill>
              <a:latin typeface="HGP創英角ｺﾞｼｯｸUB" pitchFamily="50" charset="-128"/>
              <a:ea typeface="HGP創英角ｺﾞｼｯｸUB" pitchFamily="50" charset="-128"/>
            </a:endParaRPr>
          </a:p>
        </p:txBody>
      </p:sp>
      <p:sp>
        <p:nvSpPr>
          <p:cNvPr id="3" name="Rectangle 4"/>
          <p:cNvSpPr>
            <a:spLocks noGrp="1" noChangeArrowheads="1"/>
          </p:cNvSpPr>
          <p:nvPr>
            <p:ph type="dt" sz="half" idx="10"/>
          </p:nvPr>
        </p:nvSpPr>
        <p:spPr/>
        <p:txBody>
          <a:bodyPr/>
          <a:lstStyle>
            <a:lvl1pPr>
              <a:defRPr/>
            </a:lvl1pPr>
          </a:lstStyle>
          <a:p>
            <a:pPr>
              <a:defRPr/>
            </a:pPr>
            <a:fld id="{E29E362D-A764-463F-AF8D-C7C8EFC18250}" type="datetime1">
              <a:rPr lang="ja-JP" altLang="en-US"/>
              <a:pPr>
                <a:defRPr/>
              </a:pPr>
              <a:t>2014/12/5</a:t>
            </a:fld>
            <a:endParaRPr lang="en-US" altLang="ja-JP" dirty="0"/>
          </a:p>
        </p:txBody>
      </p:sp>
      <p:sp>
        <p:nvSpPr>
          <p:cNvPr id="4" name="Rectangle 5"/>
          <p:cNvSpPr>
            <a:spLocks noGrp="1" noChangeArrowheads="1"/>
          </p:cNvSpPr>
          <p:nvPr>
            <p:ph type="ftr" sz="quarter" idx="11"/>
          </p:nvPr>
        </p:nvSpPr>
        <p:spPr/>
        <p:txBody>
          <a:bodyPr/>
          <a:lstStyle>
            <a:lvl1pPr>
              <a:defRPr/>
            </a:lvl1pPr>
          </a:lstStyle>
          <a:p>
            <a:pPr>
              <a:defRPr/>
            </a:pPr>
            <a:endParaRPr lang="en-US" altLang="ja-JP"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2" name="Rectangle 6"/>
          <p:cNvSpPr txBox="1">
            <a:spLocks noChangeArrowheads="1"/>
          </p:cNvSpPr>
          <p:nvPr userDrawn="1"/>
        </p:nvSpPr>
        <p:spPr bwMode="auto">
          <a:xfrm>
            <a:off x="8429625" y="6500813"/>
            <a:ext cx="642938" cy="357187"/>
          </a:xfrm>
          <a:prstGeom prst="rect">
            <a:avLst/>
          </a:prstGeom>
          <a:noFill/>
          <a:ln w="9525">
            <a:noFill/>
            <a:miter lim="800000"/>
            <a:headEnd/>
            <a:tailEnd/>
          </a:ln>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defRPr/>
            </a:pPr>
            <a:fld id="{3B732F7B-34F2-4639-AC36-515240D25181}" type="slidenum">
              <a:rPr lang="en-US" altLang="ja-JP" sz="1200" smtClean="0">
                <a:solidFill>
                  <a:srgbClr val="0AD0C7"/>
                </a:solidFill>
              </a:rPr>
              <a:pPr algn="r" eaLnBrk="1" hangingPunct="1">
                <a:defRPr/>
              </a:pPr>
              <a:t>&lt;#&gt;</a:t>
            </a:fld>
            <a:endParaRPr lang="en-US" altLang="ja-JP" sz="1200" dirty="0" smtClean="0">
              <a:solidFill>
                <a:srgbClr val="0AD0C7"/>
              </a:solidFill>
            </a:endParaRPr>
          </a:p>
        </p:txBody>
      </p:sp>
      <p:sp>
        <p:nvSpPr>
          <p:cNvPr id="3" name="角丸四角形 8"/>
          <p:cNvSpPr>
            <a:spLocks noChangeArrowheads="1"/>
          </p:cNvSpPr>
          <p:nvPr userDrawn="1"/>
        </p:nvSpPr>
        <p:spPr bwMode="auto">
          <a:xfrm>
            <a:off x="71438" y="71438"/>
            <a:ext cx="9001125" cy="6715125"/>
          </a:xfrm>
          <a:prstGeom prst="roundRect">
            <a:avLst>
              <a:gd name="adj" fmla="val 944"/>
            </a:avLst>
          </a:prstGeom>
          <a:noFill/>
          <a:ln w="19050">
            <a:solidFill>
              <a:srgbClr val="0AD0C7"/>
            </a:solidFill>
            <a:round/>
            <a:headEnd/>
            <a:tailEnd/>
          </a:ln>
        </p:spPr>
        <p:txBody>
          <a:bodyPr anchor="ctr"/>
          <a:lstStyle/>
          <a:p>
            <a:pPr algn="ctr">
              <a:defRPr/>
            </a:pPr>
            <a:endParaRPr lang="ja-JP" altLang="en-US">
              <a:solidFill>
                <a:srgbClr val="FF0000"/>
              </a:solidFill>
              <a:latin typeface="Calibri" pitchFamily="34" charset="0"/>
            </a:endParaRPr>
          </a:p>
        </p:txBody>
      </p:sp>
      <p:cxnSp>
        <p:nvCxnSpPr>
          <p:cNvPr id="4" name="直線コネクタ 9"/>
          <p:cNvCxnSpPr>
            <a:cxnSpLocks noChangeShapeType="1"/>
          </p:cNvCxnSpPr>
          <p:nvPr userDrawn="1"/>
        </p:nvCxnSpPr>
        <p:spPr bwMode="auto">
          <a:xfrm>
            <a:off x="71438" y="928688"/>
            <a:ext cx="9001125" cy="1587"/>
          </a:xfrm>
          <a:prstGeom prst="line">
            <a:avLst/>
          </a:prstGeom>
          <a:noFill/>
          <a:ln w="19050">
            <a:solidFill>
              <a:srgbClr val="0AD0C7"/>
            </a:solidFill>
            <a:round/>
            <a:headEnd/>
            <a:tailEnd/>
          </a:ln>
        </p:spPr>
      </p:cxnSp>
      <p:pic>
        <p:nvPicPr>
          <p:cNvPr id="5" name="Picture 2" descr="C:\Users\kkasuga\Desktop\DIオンラインリニューアル\DI_online_logo.jpg"/>
          <p:cNvPicPr>
            <a:picLocks noChangeAspect="1" noChangeArrowheads="1"/>
          </p:cNvPicPr>
          <p:nvPr userDrawn="1"/>
        </p:nvPicPr>
        <p:blipFill>
          <a:blip r:embed="rId2" cstate="print"/>
          <a:srcRect l="3284" t="13637" r="6567" b="11690"/>
          <a:stretch>
            <a:fillRect/>
          </a:stretch>
        </p:blipFill>
        <p:spPr bwMode="auto">
          <a:xfrm>
            <a:off x="7491413" y="169863"/>
            <a:ext cx="1482725" cy="690562"/>
          </a:xfrm>
          <a:prstGeom prst="rect">
            <a:avLst/>
          </a:prstGeom>
          <a:noFill/>
          <a:ln w="9525">
            <a:noFill/>
            <a:miter lim="800000"/>
            <a:headEnd/>
            <a:tailEnd/>
          </a:ln>
        </p:spPr>
      </p:pic>
      <p:sp>
        <p:nvSpPr>
          <p:cNvPr id="6" name="Rectangle 4"/>
          <p:cNvSpPr>
            <a:spLocks noGrp="1" noChangeArrowheads="1"/>
          </p:cNvSpPr>
          <p:nvPr>
            <p:ph type="dt" sz="half" idx="10"/>
          </p:nvPr>
        </p:nvSpPr>
        <p:spPr/>
        <p:txBody>
          <a:bodyPr/>
          <a:lstStyle>
            <a:lvl1pPr>
              <a:defRPr/>
            </a:lvl1pPr>
          </a:lstStyle>
          <a:p>
            <a:pPr>
              <a:defRPr/>
            </a:pPr>
            <a:fld id="{78927F90-DDD7-426D-A2E2-1C6186CFE509}" type="datetime1">
              <a:rPr lang="ja-JP" altLang="en-US"/>
              <a:pPr>
                <a:defRPr/>
              </a:pPr>
              <a:t>2014/12/5</a:t>
            </a:fld>
            <a:endParaRPr lang="en-US" altLang="ja-JP" dirty="0"/>
          </a:p>
        </p:txBody>
      </p:sp>
      <p:sp>
        <p:nvSpPr>
          <p:cNvPr id="7" name="Rectangle 5"/>
          <p:cNvSpPr>
            <a:spLocks noGrp="1" noChangeArrowheads="1"/>
          </p:cNvSpPr>
          <p:nvPr>
            <p:ph type="ftr" sz="quarter" idx="11"/>
          </p:nvPr>
        </p:nvSpPr>
        <p:spPr/>
        <p:txBody>
          <a:bodyPr/>
          <a:lstStyle>
            <a:lvl1pPr>
              <a:defRPr/>
            </a:lvl1pPr>
          </a:lstStyle>
          <a:p>
            <a:pPr>
              <a:defRPr/>
            </a:pPr>
            <a:endParaRPr lang="en-US" altLang="ja-JP"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sp>
        <p:nvSpPr>
          <p:cNvPr id="2" name="Rectangle 6"/>
          <p:cNvSpPr txBox="1">
            <a:spLocks noChangeArrowheads="1"/>
          </p:cNvSpPr>
          <p:nvPr userDrawn="1"/>
        </p:nvSpPr>
        <p:spPr bwMode="auto">
          <a:xfrm>
            <a:off x="8429625" y="6500813"/>
            <a:ext cx="642938" cy="357187"/>
          </a:xfrm>
          <a:prstGeom prst="rect">
            <a:avLst/>
          </a:prstGeom>
          <a:noFill/>
          <a:ln w="9525">
            <a:noFill/>
            <a:miter lim="800000"/>
            <a:headEnd/>
            <a:tailEnd/>
          </a:ln>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defRPr/>
            </a:pPr>
            <a:fld id="{0B101CF9-BDEE-4270-A2A7-1AFB237BAAAA}" type="slidenum">
              <a:rPr lang="en-US" altLang="ja-JP" sz="1200" smtClean="0">
                <a:solidFill>
                  <a:srgbClr val="0AD0C7"/>
                </a:solidFill>
              </a:rPr>
              <a:pPr algn="r" eaLnBrk="1" hangingPunct="1">
                <a:defRPr/>
              </a:pPr>
              <a:t>&lt;#&gt;</a:t>
            </a:fld>
            <a:endParaRPr lang="en-US" altLang="ja-JP" sz="1200" dirty="0" smtClean="0">
              <a:solidFill>
                <a:srgbClr val="0AD0C7"/>
              </a:solidFill>
            </a:endParaRPr>
          </a:p>
        </p:txBody>
      </p:sp>
      <p:sp>
        <p:nvSpPr>
          <p:cNvPr id="3" name="角丸四角形 8"/>
          <p:cNvSpPr>
            <a:spLocks noChangeArrowheads="1"/>
          </p:cNvSpPr>
          <p:nvPr userDrawn="1"/>
        </p:nvSpPr>
        <p:spPr bwMode="auto">
          <a:xfrm>
            <a:off x="71438" y="71438"/>
            <a:ext cx="9001125" cy="6715125"/>
          </a:xfrm>
          <a:prstGeom prst="roundRect">
            <a:avLst>
              <a:gd name="adj" fmla="val 944"/>
            </a:avLst>
          </a:prstGeom>
          <a:noFill/>
          <a:ln w="19050">
            <a:solidFill>
              <a:srgbClr val="0AD0C7"/>
            </a:solidFill>
            <a:round/>
            <a:headEnd/>
            <a:tailEnd/>
          </a:ln>
        </p:spPr>
        <p:txBody>
          <a:bodyPr anchor="ctr"/>
          <a:lstStyle/>
          <a:p>
            <a:pPr algn="ctr">
              <a:defRPr/>
            </a:pPr>
            <a:endParaRPr lang="ja-JP" altLang="en-US">
              <a:solidFill>
                <a:srgbClr val="FF0000"/>
              </a:solidFill>
              <a:latin typeface="Calibri" pitchFamily="34" charset="0"/>
            </a:endParaRPr>
          </a:p>
        </p:txBody>
      </p:sp>
      <p:cxnSp>
        <p:nvCxnSpPr>
          <p:cNvPr id="4" name="直線コネクタ 9"/>
          <p:cNvCxnSpPr>
            <a:cxnSpLocks noChangeShapeType="1"/>
          </p:cNvCxnSpPr>
          <p:nvPr userDrawn="1"/>
        </p:nvCxnSpPr>
        <p:spPr bwMode="auto">
          <a:xfrm>
            <a:off x="71438" y="928688"/>
            <a:ext cx="9001125" cy="1587"/>
          </a:xfrm>
          <a:prstGeom prst="line">
            <a:avLst/>
          </a:prstGeom>
          <a:noFill/>
          <a:ln w="19050">
            <a:solidFill>
              <a:srgbClr val="0AD0C7"/>
            </a:solidFill>
            <a:round/>
            <a:headEnd/>
            <a:tailEnd/>
          </a:ln>
        </p:spPr>
      </p:cxnSp>
      <p:sp>
        <p:nvSpPr>
          <p:cNvPr id="5" name="テキスト ボックス 236"/>
          <p:cNvSpPr txBox="1">
            <a:spLocks noChangeArrowheads="1"/>
          </p:cNvSpPr>
          <p:nvPr userDrawn="1"/>
        </p:nvSpPr>
        <p:spPr bwMode="auto">
          <a:xfrm>
            <a:off x="250825" y="6410325"/>
            <a:ext cx="8294688" cy="338138"/>
          </a:xfrm>
          <a:prstGeom prst="rect">
            <a:avLst/>
          </a:prstGeom>
          <a:noFill/>
          <a:ln>
            <a:noFill/>
          </a:ln>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indent="0" eaLnBrk="1" hangingPunct="1">
              <a:buFont typeface="Arial" charset="0"/>
              <a:buNone/>
              <a:defRPr/>
            </a:pPr>
            <a:r>
              <a:rPr lang="en-US" altLang="ja-JP" sz="800" dirty="0" smtClean="0">
                <a:solidFill>
                  <a:srgbClr val="000000"/>
                </a:solidFill>
                <a:latin typeface="Arial" panose="020B0604020202020204" pitchFamily="34" charset="0"/>
                <a:ea typeface="ＭＳ Ｐゴシック"/>
                <a:cs typeface="Arial" panose="020B0604020202020204" pitchFamily="34" charset="0"/>
              </a:rPr>
              <a:t>* Numbers of display</a:t>
            </a:r>
            <a:r>
              <a:rPr lang="en-US" altLang="ja-JP" sz="800" baseline="0" dirty="0" smtClean="0">
                <a:solidFill>
                  <a:srgbClr val="000000"/>
                </a:solidFill>
                <a:latin typeface="Arial" panose="020B0604020202020204" pitchFamily="34" charset="0"/>
                <a:ea typeface="ＭＳ Ｐゴシック"/>
                <a:cs typeface="Arial" panose="020B0604020202020204" pitchFamily="34" charset="0"/>
              </a:rPr>
              <a:t> time and distribution times are targets and are not guaranteed. </a:t>
            </a:r>
            <a:r>
              <a:rPr lang="en-US" altLang="ja-JP" sz="800" dirty="0" smtClean="0">
                <a:latin typeface="Arial" panose="020B0604020202020204" pitchFamily="34" charset="0"/>
                <a:cs typeface="Arial" panose="020B0604020202020204" pitchFamily="34" charset="0"/>
              </a:rPr>
              <a:t>* Consumption taxes will be added to ad rates. </a:t>
            </a:r>
            <a:br>
              <a:rPr lang="en-US" altLang="ja-JP" sz="800" dirty="0" smtClean="0">
                <a:latin typeface="Arial" panose="020B0604020202020204" pitchFamily="34" charset="0"/>
                <a:cs typeface="Arial" panose="020B0604020202020204" pitchFamily="34" charset="0"/>
              </a:rPr>
            </a:br>
            <a:r>
              <a:rPr lang="en-US" altLang="ja-JP" sz="800" dirty="0" smtClean="0">
                <a:latin typeface="Arial" panose="020B0604020202020204" pitchFamily="34" charset="0"/>
                <a:cs typeface="Arial" panose="020B0604020202020204" pitchFamily="34" charset="0"/>
              </a:rPr>
              <a:t>* Ad rates, availability, specifications, and so on are subject to change</a:t>
            </a:r>
            <a:r>
              <a:rPr lang="en-US" altLang="ja-JP" sz="800" baseline="0" dirty="0" smtClean="0">
                <a:latin typeface="Arial" panose="020B0604020202020204" pitchFamily="34" charset="0"/>
                <a:cs typeface="Arial" panose="020B0604020202020204" pitchFamily="34" charset="0"/>
              </a:rPr>
              <a:t> without prior notice. * Please review the separate document concerning ad requests and running ads.</a:t>
            </a:r>
            <a:endParaRPr lang="en-US" altLang="ja-JP" sz="800" dirty="0" smtClean="0">
              <a:latin typeface="Arial" panose="020B0604020202020204" pitchFamily="34" charset="0"/>
              <a:cs typeface="Arial" panose="020B0604020202020204" pitchFamily="34" charset="0"/>
            </a:endParaRPr>
          </a:p>
        </p:txBody>
      </p:sp>
      <p:pic>
        <p:nvPicPr>
          <p:cNvPr id="6" name="Picture 2" descr="C:\Users\kkasuga\Desktop\DIオンラインリニューアル\DI_online_logo.jpg"/>
          <p:cNvPicPr>
            <a:picLocks noChangeAspect="1" noChangeArrowheads="1"/>
          </p:cNvPicPr>
          <p:nvPr userDrawn="1"/>
        </p:nvPicPr>
        <p:blipFill>
          <a:blip r:embed="rId2" cstate="print"/>
          <a:srcRect l="3284" t="13637" r="6567" b="11690"/>
          <a:stretch>
            <a:fillRect/>
          </a:stretch>
        </p:blipFill>
        <p:spPr bwMode="auto">
          <a:xfrm>
            <a:off x="7491413" y="169863"/>
            <a:ext cx="1482725" cy="690562"/>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4_タイトルとコンテンツ">
    <p:spTree>
      <p:nvGrpSpPr>
        <p:cNvPr id="1" name=""/>
        <p:cNvGrpSpPr/>
        <p:nvPr/>
      </p:nvGrpSpPr>
      <p:grpSpPr>
        <a:xfrm>
          <a:off x="0" y="0"/>
          <a:ext cx="0" cy="0"/>
          <a:chOff x="0" y="0"/>
          <a:chExt cx="0" cy="0"/>
        </a:xfrm>
      </p:grpSpPr>
      <p:sp>
        <p:nvSpPr>
          <p:cNvPr id="2" name="Rectangle 6"/>
          <p:cNvSpPr txBox="1">
            <a:spLocks noChangeArrowheads="1"/>
          </p:cNvSpPr>
          <p:nvPr userDrawn="1"/>
        </p:nvSpPr>
        <p:spPr bwMode="auto">
          <a:xfrm>
            <a:off x="8429625" y="6500813"/>
            <a:ext cx="642938" cy="357187"/>
          </a:xfrm>
          <a:prstGeom prst="rect">
            <a:avLst/>
          </a:prstGeom>
          <a:noFill/>
          <a:ln w="9525">
            <a:noFill/>
            <a:miter lim="800000"/>
            <a:headEnd/>
            <a:tailEnd/>
          </a:ln>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defRPr/>
            </a:pPr>
            <a:fld id="{17240A7A-1CF0-47DD-ADD7-F8EC31080229}" type="slidenum">
              <a:rPr lang="en-US" altLang="ja-JP" sz="1200" smtClean="0">
                <a:solidFill>
                  <a:srgbClr val="0AD0C7"/>
                </a:solidFill>
              </a:rPr>
              <a:pPr algn="r" eaLnBrk="1" hangingPunct="1">
                <a:defRPr/>
              </a:pPr>
              <a:t>&lt;#&gt;</a:t>
            </a:fld>
            <a:endParaRPr lang="en-US" altLang="ja-JP" sz="1200" dirty="0" smtClean="0">
              <a:solidFill>
                <a:srgbClr val="0AD0C7"/>
              </a:solidFill>
            </a:endParaRPr>
          </a:p>
        </p:txBody>
      </p:sp>
      <p:sp>
        <p:nvSpPr>
          <p:cNvPr id="3" name="角丸四角形 8"/>
          <p:cNvSpPr>
            <a:spLocks noChangeArrowheads="1"/>
          </p:cNvSpPr>
          <p:nvPr userDrawn="1"/>
        </p:nvSpPr>
        <p:spPr bwMode="auto">
          <a:xfrm>
            <a:off x="71438" y="71438"/>
            <a:ext cx="9001125" cy="6715125"/>
          </a:xfrm>
          <a:prstGeom prst="roundRect">
            <a:avLst>
              <a:gd name="adj" fmla="val 944"/>
            </a:avLst>
          </a:prstGeom>
          <a:noFill/>
          <a:ln w="19050">
            <a:solidFill>
              <a:srgbClr val="0AD0C7"/>
            </a:solidFill>
            <a:round/>
            <a:headEnd/>
            <a:tailEnd/>
          </a:ln>
        </p:spPr>
        <p:txBody>
          <a:bodyPr anchor="ctr"/>
          <a:lstStyle/>
          <a:p>
            <a:pPr algn="ctr">
              <a:defRPr/>
            </a:pPr>
            <a:endParaRPr lang="ja-JP" altLang="en-US">
              <a:solidFill>
                <a:srgbClr val="FF0000"/>
              </a:solidFill>
              <a:latin typeface="Calibri" pitchFamily="34" charset="0"/>
            </a:endParaRPr>
          </a:p>
        </p:txBody>
      </p:sp>
      <p:cxnSp>
        <p:nvCxnSpPr>
          <p:cNvPr id="4" name="直線コネクタ 9"/>
          <p:cNvCxnSpPr>
            <a:cxnSpLocks noChangeShapeType="1"/>
          </p:cNvCxnSpPr>
          <p:nvPr userDrawn="1"/>
        </p:nvCxnSpPr>
        <p:spPr bwMode="auto">
          <a:xfrm>
            <a:off x="71438" y="928688"/>
            <a:ext cx="9001125" cy="1587"/>
          </a:xfrm>
          <a:prstGeom prst="line">
            <a:avLst/>
          </a:prstGeom>
          <a:noFill/>
          <a:ln w="19050">
            <a:solidFill>
              <a:srgbClr val="0AD0C7"/>
            </a:solidFill>
            <a:round/>
            <a:headEnd/>
            <a:tailEnd/>
          </a:ln>
        </p:spPr>
      </p:cxnSp>
      <p:sp>
        <p:nvSpPr>
          <p:cNvPr id="5" name="テキスト ボックス 236"/>
          <p:cNvSpPr txBox="1">
            <a:spLocks noChangeArrowheads="1"/>
          </p:cNvSpPr>
          <p:nvPr userDrawn="1"/>
        </p:nvSpPr>
        <p:spPr bwMode="auto">
          <a:xfrm>
            <a:off x="250825" y="6419656"/>
            <a:ext cx="8294688" cy="338554"/>
          </a:xfrm>
          <a:prstGeom prst="rect">
            <a:avLst/>
          </a:prstGeom>
          <a:noFill/>
          <a:ln>
            <a:noFill/>
          </a:ln>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indent="0" eaLnBrk="1" hangingPunct="1">
              <a:buFont typeface="Arial" charset="0"/>
              <a:buNone/>
              <a:defRPr/>
            </a:pPr>
            <a:r>
              <a:rPr lang="en-US" altLang="ja-JP" sz="800" dirty="0" smtClean="0">
                <a:solidFill>
                  <a:srgbClr val="000000"/>
                </a:solidFill>
                <a:latin typeface="Arial" panose="020B0604020202020204" pitchFamily="34" charset="0"/>
                <a:ea typeface="ＭＳ Ｐゴシック"/>
                <a:cs typeface="Arial" panose="020B0604020202020204" pitchFamily="34" charset="0"/>
              </a:rPr>
              <a:t>* Numbers of display</a:t>
            </a:r>
            <a:r>
              <a:rPr lang="en-US" altLang="ja-JP" sz="800" baseline="0" dirty="0" smtClean="0">
                <a:solidFill>
                  <a:srgbClr val="000000"/>
                </a:solidFill>
                <a:latin typeface="Arial" panose="020B0604020202020204" pitchFamily="34" charset="0"/>
                <a:ea typeface="ＭＳ Ｐゴシック"/>
                <a:cs typeface="Arial" panose="020B0604020202020204" pitchFamily="34" charset="0"/>
              </a:rPr>
              <a:t> time and distribution times are targets and are not guaranteed. </a:t>
            </a:r>
            <a:r>
              <a:rPr lang="en-US" altLang="ja-JP" sz="800" dirty="0" smtClean="0">
                <a:latin typeface="Arial" panose="020B0604020202020204" pitchFamily="34" charset="0"/>
                <a:cs typeface="Arial" panose="020B0604020202020204" pitchFamily="34" charset="0"/>
              </a:rPr>
              <a:t>* </a:t>
            </a:r>
            <a:r>
              <a:rPr lang="en-US" altLang="ja-JP" sz="800" dirty="0" smtClean="0">
                <a:latin typeface="Arial" panose="020B0604020202020204" pitchFamily="34" charset="0"/>
                <a:cs typeface="Arial" panose="020B0604020202020204" pitchFamily="34" charset="0"/>
              </a:rPr>
              <a:t>Consumption taxes will be added to ad rates. </a:t>
            </a:r>
            <a:r>
              <a:rPr lang="en-US" altLang="ja-JP" sz="800" dirty="0" smtClean="0">
                <a:latin typeface="Arial" panose="020B0604020202020204" pitchFamily="34" charset="0"/>
                <a:cs typeface="Arial" panose="020B0604020202020204" pitchFamily="34" charset="0"/>
              </a:rPr>
              <a:t/>
            </a:r>
            <a:br>
              <a:rPr lang="en-US" altLang="ja-JP" sz="800" dirty="0" smtClean="0">
                <a:latin typeface="Arial" panose="020B0604020202020204" pitchFamily="34" charset="0"/>
                <a:cs typeface="Arial" panose="020B0604020202020204" pitchFamily="34" charset="0"/>
              </a:rPr>
            </a:br>
            <a:r>
              <a:rPr lang="en-US" altLang="ja-JP" sz="800" dirty="0" smtClean="0">
                <a:latin typeface="Arial" panose="020B0604020202020204" pitchFamily="34" charset="0"/>
                <a:cs typeface="Arial" panose="020B0604020202020204" pitchFamily="34" charset="0"/>
              </a:rPr>
              <a:t>* </a:t>
            </a:r>
            <a:r>
              <a:rPr lang="en-US" altLang="ja-JP" sz="800" dirty="0" smtClean="0">
                <a:latin typeface="Arial" panose="020B0604020202020204" pitchFamily="34" charset="0"/>
                <a:cs typeface="Arial" panose="020B0604020202020204" pitchFamily="34" charset="0"/>
              </a:rPr>
              <a:t>Ad rates, availability, specifications, and so on are subject to change</a:t>
            </a:r>
            <a:r>
              <a:rPr lang="en-US" altLang="ja-JP" sz="800" baseline="0" dirty="0" smtClean="0">
                <a:latin typeface="Arial" panose="020B0604020202020204" pitchFamily="34" charset="0"/>
                <a:cs typeface="Arial" panose="020B0604020202020204" pitchFamily="34" charset="0"/>
              </a:rPr>
              <a:t> without prior notice. * Please review the separate document concerning ad requests and running ads.</a:t>
            </a:r>
            <a:endParaRPr lang="en-US" altLang="ja-JP" sz="800" dirty="0" smtClean="0">
              <a:latin typeface="Arial" panose="020B0604020202020204" pitchFamily="34" charset="0"/>
              <a:cs typeface="Arial" panose="020B0604020202020204" pitchFamily="34" charset="0"/>
            </a:endParaRPr>
          </a:p>
        </p:txBody>
      </p:sp>
      <p:pic>
        <p:nvPicPr>
          <p:cNvPr id="6" name="Picture 36" descr="dio_cu_logo_110406"/>
          <p:cNvPicPr>
            <a:picLocks noChangeAspect="1" noChangeArrowheads="1"/>
          </p:cNvPicPr>
          <p:nvPr userDrawn="1"/>
        </p:nvPicPr>
        <p:blipFill>
          <a:blip r:embed="rId2" cstate="print"/>
          <a:srcRect/>
          <a:stretch>
            <a:fillRect/>
          </a:stretch>
        </p:blipFill>
        <p:spPr bwMode="auto">
          <a:xfrm>
            <a:off x="5826125" y="323850"/>
            <a:ext cx="3038475" cy="409575"/>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日経DIオンライン">
    <p:spTree>
      <p:nvGrpSpPr>
        <p:cNvPr id="1" name=""/>
        <p:cNvGrpSpPr/>
        <p:nvPr/>
      </p:nvGrpSpPr>
      <p:grpSpPr>
        <a:xfrm>
          <a:off x="0" y="0"/>
          <a:ext cx="0" cy="0"/>
          <a:chOff x="0" y="0"/>
          <a:chExt cx="0" cy="0"/>
        </a:xfrm>
      </p:grpSpPr>
      <p:sp>
        <p:nvSpPr>
          <p:cNvPr id="2" name="Rectangle 6"/>
          <p:cNvSpPr txBox="1">
            <a:spLocks noChangeArrowheads="1"/>
          </p:cNvSpPr>
          <p:nvPr userDrawn="1"/>
        </p:nvSpPr>
        <p:spPr bwMode="auto">
          <a:xfrm>
            <a:off x="8429625" y="6500813"/>
            <a:ext cx="642938" cy="357187"/>
          </a:xfrm>
          <a:prstGeom prst="rect">
            <a:avLst/>
          </a:prstGeom>
          <a:noFill/>
          <a:ln w="9525">
            <a:noFill/>
            <a:miter lim="800000"/>
            <a:headEnd/>
            <a:tailEnd/>
          </a:ln>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defRPr/>
            </a:pPr>
            <a:fld id="{EC93A1CB-3419-4D71-A56E-4F9CCB937148}" type="slidenum">
              <a:rPr lang="en-US" altLang="ja-JP" sz="1200" smtClean="0">
                <a:solidFill>
                  <a:srgbClr val="0AD0C7"/>
                </a:solidFill>
              </a:rPr>
              <a:pPr algn="r" eaLnBrk="1" hangingPunct="1">
                <a:defRPr/>
              </a:pPr>
              <a:t>&lt;#&gt;</a:t>
            </a:fld>
            <a:endParaRPr lang="en-US" altLang="ja-JP" sz="1200" dirty="0" smtClean="0">
              <a:solidFill>
                <a:srgbClr val="0AD0C7"/>
              </a:solidFill>
            </a:endParaRPr>
          </a:p>
        </p:txBody>
      </p:sp>
      <p:sp>
        <p:nvSpPr>
          <p:cNvPr id="3" name="角丸四角形 8"/>
          <p:cNvSpPr>
            <a:spLocks noChangeArrowheads="1"/>
          </p:cNvSpPr>
          <p:nvPr userDrawn="1"/>
        </p:nvSpPr>
        <p:spPr bwMode="auto">
          <a:xfrm>
            <a:off x="71438" y="71438"/>
            <a:ext cx="9001125" cy="6715125"/>
          </a:xfrm>
          <a:prstGeom prst="roundRect">
            <a:avLst>
              <a:gd name="adj" fmla="val 944"/>
            </a:avLst>
          </a:prstGeom>
          <a:noFill/>
          <a:ln w="19050">
            <a:solidFill>
              <a:srgbClr val="0AD0C7"/>
            </a:solidFill>
            <a:round/>
            <a:headEnd/>
            <a:tailEnd/>
          </a:ln>
        </p:spPr>
        <p:txBody>
          <a:bodyPr anchor="ctr"/>
          <a:lstStyle/>
          <a:p>
            <a:pPr algn="ctr">
              <a:defRPr/>
            </a:pPr>
            <a:endParaRPr lang="ja-JP" altLang="en-US">
              <a:solidFill>
                <a:srgbClr val="FF0000"/>
              </a:solidFill>
              <a:latin typeface="Calibri" pitchFamily="34" charset="0"/>
            </a:endParaRPr>
          </a:p>
        </p:txBody>
      </p:sp>
      <p:cxnSp>
        <p:nvCxnSpPr>
          <p:cNvPr id="4" name="直線コネクタ 9"/>
          <p:cNvCxnSpPr>
            <a:cxnSpLocks noChangeShapeType="1"/>
          </p:cNvCxnSpPr>
          <p:nvPr userDrawn="1"/>
        </p:nvCxnSpPr>
        <p:spPr bwMode="auto">
          <a:xfrm>
            <a:off x="71438" y="928688"/>
            <a:ext cx="9001125" cy="1587"/>
          </a:xfrm>
          <a:prstGeom prst="line">
            <a:avLst/>
          </a:prstGeom>
          <a:noFill/>
          <a:ln w="19050">
            <a:solidFill>
              <a:srgbClr val="0AD0C7"/>
            </a:solidFill>
            <a:round/>
            <a:headEnd/>
            <a:tailEnd/>
          </a:ln>
        </p:spPr>
      </p:cxnSp>
      <p:sp>
        <p:nvSpPr>
          <p:cNvPr id="5" name="テキスト ボックス 236"/>
          <p:cNvSpPr txBox="1">
            <a:spLocks noChangeArrowheads="1"/>
          </p:cNvSpPr>
          <p:nvPr userDrawn="1"/>
        </p:nvSpPr>
        <p:spPr bwMode="auto">
          <a:xfrm>
            <a:off x="250825" y="6410325"/>
            <a:ext cx="8294688" cy="338138"/>
          </a:xfrm>
          <a:prstGeom prst="rect">
            <a:avLst/>
          </a:prstGeom>
          <a:noFill/>
          <a:ln>
            <a:noFill/>
          </a:ln>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indent="0" eaLnBrk="1" hangingPunct="1">
              <a:buFont typeface="Arial" charset="0"/>
              <a:buNone/>
              <a:defRPr/>
            </a:pPr>
            <a:r>
              <a:rPr lang="en-US" altLang="ja-JP" sz="800" dirty="0" smtClean="0">
                <a:solidFill>
                  <a:srgbClr val="000000"/>
                </a:solidFill>
                <a:latin typeface="Arial" panose="020B0604020202020204" pitchFamily="34" charset="0"/>
                <a:ea typeface="ＭＳ Ｐゴシック"/>
                <a:cs typeface="Arial" panose="020B0604020202020204" pitchFamily="34" charset="0"/>
              </a:rPr>
              <a:t>* Numbers of display</a:t>
            </a:r>
            <a:r>
              <a:rPr lang="en-US" altLang="ja-JP" sz="800" baseline="0" dirty="0" smtClean="0">
                <a:solidFill>
                  <a:srgbClr val="000000"/>
                </a:solidFill>
                <a:latin typeface="Arial" panose="020B0604020202020204" pitchFamily="34" charset="0"/>
                <a:ea typeface="ＭＳ Ｐゴシック"/>
                <a:cs typeface="Arial" panose="020B0604020202020204" pitchFamily="34" charset="0"/>
              </a:rPr>
              <a:t> time and distribution times are targets and are not guaranteed. </a:t>
            </a:r>
            <a:r>
              <a:rPr lang="en-US" altLang="ja-JP" sz="800" dirty="0" smtClean="0">
                <a:latin typeface="Arial" panose="020B0604020202020204" pitchFamily="34" charset="0"/>
                <a:cs typeface="Arial" panose="020B0604020202020204" pitchFamily="34" charset="0"/>
              </a:rPr>
              <a:t>* Consumption taxes will be added to ad rates. </a:t>
            </a:r>
            <a:br>
              <a:rPr lang="en-US" altLang="ja-JP" sz="800" dirty="0" smtClean="0">
                <a:latin typeface="Arial" panose="020B0604020202020204" pitchFamily="34" charset="0"/>
                <a:cs typeface="Arial" panose="020B0604020202020204" pitchFamily="34" charset="0"/>
              </a:rPr>
            </a:br>
            <a:r>
              <a:rPr lang="en-US" altLang="ja-JP" sz="800" dirty="0" smtClean="0">
                <a:latin typeface="Arial" panose="020B0604020202020204" pitchFamily="34" charset="0"/>
                <a:cs typeface="Arial" panose="020B0604020202020204" pitchFamily="34" charset="0"/>
              </a:rPr>
              <a:t>* Ad rates, availability, specifications, and so on are subject to change</a:t>
            </a:r>
            <a:r>
              <a:rPr lang="en-US" altLang="ja-JP" sz="800" baseline="0" dirty="0" smtClean="0">
                <a:latin typeface="Arial" panose="020B0604020202020204" pitchFamily="34" charset="0"/>
                <a:cs typeface="Arial" panose="020B0604020202020204" pitchFamily="34" charset="0"/>
              </a:rPr>
              <a:t> without prior notice. * Please review the separate document concerning ad requests and running ads.</a:t>
            </a:r>
            <a:endParaRPr lang="en-US" altLang="ja-JP" sz="800" dirty="0" smtClean="0">
              <a:latin typeface="Arial" panose="020B0604020202020204" pitchFamily="34" charset="0"/>
              <a:cs typeface="Arial" panose="020B0604020202020204" pitchFamily="34" charset="0"/>
            </a:endParaRPr>
          </a:p>
        </p:txBody>
      </p:sp>
      <p:pic>
        <p:nvPicPr>
          <p:cNvPr id="6" name="Picture 2" descr="C:\Users\kkasuga\Desktop\DIオンラインリニューアル\DI_online_logo.jpg"/>
          <p:cNvPicPr>
            <a:picLocks noChangeAspect="1" noChangeArrowheads="1"/>
          </p:cNvPicPr>
          <p:nvPr userDrawn="1"/>
        </p:nvPicPr>
        <p:blipFill>
          <a:blip r:embed="rId2" cstate="print"/>
          <a:srcRect l="3284" t="13637" r="6567" b="11690"/>
          <a:stretch>
            <a:fillRect/>
          </a:stretch>
        </p:blipFill>
        <p:spPr bwMode="auto">
          <a:xfrm>
            <a:off x="7491413" y="169863"/>
            <a:ext cx="1482725" cy="690562"/>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26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126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ＭＳ Ｐゴシック" pitchFamily="50" charset="-128"/>
              </a:defRPr>
            </a:lvl1pPr>
          </a:lstStyle>
          <a:p>
            <a:pPr>
              <a:defRPr/>
            </a:pPr>
            <a:fld id="{368D3E49-8215-4C91-B7A8-BD403C209D32}" type="datetime1">
              <a:rPr lang="ja-JP" altLang="en-US"/>
              <a:pPr>
                <a:defRPr/>
              </a:pPr>
              <a:t>2014/12/5</a:t>
            </a:fld>
            <a:endParaRPr lang="en-US" altLang="ja-JP" dirty="0"/>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ja-JP" altLang="en-US"/>
          </a:p>
        </p:txBody>
      </p:sp>
    </p:spTree>
  </p:cSld>
  <p:clrMap bg1="lt1" tx1="dk1" bg2="lt2" tx2="dk2" accent1="accent1" accent2="accent2" accent3="accent3" accent4="accent4" accent5="accent5" accent6="accent6" hlink="hlink" folHlink="folHlink"/>
  <p:sldLayoutIdLst>
    <p:sldLayoutId id="2147488067" r:id="rId1"/>
    <p:sldLayoutId id="2147488068" r:id="rId2"/>
    <p:sldLayoutId id="2147488069" r:id="rId3"/>
    <p:sldLayoutId id="2147488070" r:id="rId4"/>
    <p:sldLayoutId id="2147488071" r:id="rId5"/>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ＭＳ Ｐゴシック" charset="-128"/>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cs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cs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cs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cs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vmlDrawing" Target="../drawings/vmlDrawing9.vml"/><Relationship Id="rId5" Type="http://schemas.openxmlformats.org/officeDocument/2006/relationships/package" Target="../embeddings/Microsoft_Office_Excel_______10.xlsx"/><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vmlDrawing" Target="../drawings/vmlDrawing10.vml"/><Relationship Id="rId5" Type="http://schemas.openxmlformats.org/officeDocument/2006/relationships/image" Target="../media/image20.png"/><Relationship Id="rId4" Type="http://schemas.openxmlformats.org/officeDocument/2006/relationships/package" Target="../embeddings/Microsoft_Office_Excel_______11.xlsx"/></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package" Target="../embeddings/Microsoft_Office_Excel_______2.xlsx"/><Relationship Id="rId4" Type="http://schemas.openxmlformats.org/officeDocument/2006/relationships/package" Target="../embeddings/Microsoft_Office_Excel_______1.xlsx"/></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vmlDrawing" Target="../drawings/vmlDrawing2.vml"/><Relationship Id="rId4" Type="http://schemas.openxmlformats.org/officeDocument/2006/relationships/package" Target="../embeddings/Microsoft_Office_Excel_______3.xlsx"/></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vmlDrawing" Target="../drawings/vmlDrawing3.vml"/><Relationship Id="rId5" Type="http://schemas.openxmlformats.org/officeDocument/2006/relationships/package" Target="../embeddings/Microsoft_Office_Excel_______4.xlsx"/><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vmlDrawing" Target="../drawings/vmlDrawing4.vml"/><Relationship Id="rId5" Type="http://schemas.openxmlformats.org/officeDocument/2006/relationships/package" Target="../embeddings/Microsoft_Office_Excel_______5.xlsx"/><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vmlDrawing" Target="../drawings/vmlDrawing5.vml"/><Relationship Id="rId5" Type="http://schemas.openxmlformats.org/officeDocument/2006/relationships/image" Target="../media/image10.png"/><Relationship Id="rId4" Type="http://schemas.openxmlformats.org/officeDocument/2006/relationships/package" Target="../embeddings/Microsoft_Office_Excel_______6.xlsx"/></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vmlDrawing" Target="../drawings/vmlDrawing6.vml"/><Relationship Id="rId6" Type="http://schemas.openxmlformats.org/officeDocument/2006/relationships/image" Target="../media/image14.png"/><Relationship Id="rId5" Type="http://schemas.openxmlformats.org/officeDocument/2006/relationships/package" Target="../embeddings/Microsoft_Office_Excel_______7.xlsx"/><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vmlDrawing" Target="../drawings/vmlDrawing7.vml"/><Relationship Id="rId5" Type="http://schemas.openxmlformats.org/officeDocument/2006/relationships/image" Target="../media/image10.png"/><Relationship Id="rId4" Type="http://schemas.openxmlformats.org/officeDocument/2006/relationships/package" Target="../embeddings/Microsoft_Office_Excel_______8.xlsx"/></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9.xml"/><Relationship Id="rId7" Type="http://schemas.openxmlformats.org/officeDocument/2006/relationships/image" Target="../media/image19.png"/><Relationship Id="rId2" Type="http://schemas.openxmlformats.org/officeDocument/2006/relationships/slideLayout" Target="../slideLayouts/slideLayout4.xml"/><Relationship Id="rId1" Type="http://schemas.openxmlformats.org/officeDocument/2006/relationships/vmlDrawing" Target="../drawings/vmlDrawing8.vml"/><Relationship Id="rId6" Type="http://schemas.openxmlformats.org/officeDocument/2006/relationships/image" Target="../media/image18.png"/><Relationship Id="rId5" Type="http://schemas.openxmlformats.org/officeDocument/2006/relationships/package" Target="../embeddings/Microsoft_Office_Excel_______9.xlsx"/><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9"/>
          <p:cNvPicPr>
            <a:picLocks noChangeAspect="1" noChangeArrowheads="1"/>
          </p:cNvPicPr>
          <p:nvPr/>
        </p:nvPicPr>
        <p:blipFill>
          <a:blip r:embed="rId3" cstate="print"/>
          <a:srcRect/>
          <a:stretch>
            <a:fillRect/>
          </a:stretch>
        </p:blipFill>
        <p:spPr bwMode="auto">
          <a:xfrm>
            <a:off x="4475163" y="1790700"/>
            <a:ext cx="1479550" cy="830263"/>
          </a:xfrm>
          <a:prstGeom prst="rect">
            <a:avLst/>
          </a:prstGeom>
          <a:noFill/>
          <a:ln w="9525">
            <a:noFill/>
            <a:miter lim="800000"/>
            <a:headEnd/>
            <a:tailEnd/>
          </a:ln>
        </p:spPr>
      </p:pic>
      <p:sp>
        <p:nvSpPr>
          <p:cNvPr id="17411" name="Line 10"/>
          <p:cNvSpPr>
            <a:spLocks noChangeShapeType="1"/>
          </p:cNvSpPr>
          <p:nvPr/>
        </p:nvSpPr>
        <p:spPr bwMode="auto">
          <a:xfrm>
            <a:off x="4356100" y="3789363"/>
            <a:ext cx="4787900" cy="0"/>
          </a:xfrm>
          <a:prstGeom prst="line">
            <a:avLst/>
          </a:prstGeom>
          <a:noFill/>
          <a:ln w="76200">
            <a:solidFill>
              <a:schemeClr val="tx1"/>
            </a:solidFill>
            <a:round/>
            <a:headEnd/>
            <a:tailEnd/>
          </a:ln>
        </p:spPr>
        <p:txBody>
          <a:bodyPr/>
          <a:lstStyle/>
          <a:p>
            <a:endParaRPr lang="ja-JP" altLang="en-US"/>
          </a:p>
        </p:txBody>
      </p:sp>
      <p:sp>
        <p:nvSpPr>
          <p:cNvPr id="17412" name="Line 11"/>
          <p:cNvSpPr>
            <a:spLocks noChangeShapeType="1"/>
          </p:cNvSpPr>
          <p:nvPr/>
        </p:nvSpPr>
        <p:spPr bwMode="auto">
          <a:xfrm>
            <a:off x="4356100" y="3860800"/>
            <a:ext cx="4787900" cy="0"/>
          </a:xfrm>
          <a:prstGeom prst="line">
            <a:avLst/>
          </a:prstGeom>
          <a:noFill/>
          <a:ln w="76200">
            <a:solidFill>
              <a:srgbClr val="0AD0C7"/>
            </a:solidFill>
            <a:round/>
            <a:headEnd/>
            <a:tailEnd/>
          </a:ln>
        </p:spPr>
        <p:txBody>
          <a:bodyPr/>
          <a:lstStyle/>
          <a:p>
            <a:endParaRPr lang="ja-JP" altLang="en-US"/>
          </a:p>
        </p:txBody>
      </p:sp>
      <p:sp>
        <p:nvSpPr>
          <p:cNvPr id="9" name="正方形/長方形 8"/>
          <p:cNvSpPr/>
          <p:nvPr/>
        </p:nvSpPr>
        <p:spPr>
          <a:xfrm>
            <a:off x="4500563" y="2916238"/>
            <a:ext cx="4643437" cy="557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ja-JP" sz="2000" b="1" dirty="0" smtClean="0">
                <a:solidFill>
                  <a:schemeClr val="tx1"/>
                </a:solidFill>
                <a:latin typeface="Arial" panose="020B0604020202020204" pitchFamily="34" charset="0"/>
                <a:cs typeface="Arial" panose="020B0604020202020204" pitchFamily="34" charset="0"/>
              </a:rPr>
              <a:t>Nikkei Drug Information</a:t>
            </a:r>
            <a:r>
              <a:rPr lang="ja-JP" altLang="en-US" sz="2000" b="1" dirty="0" smtClean="0">
                <a:solidFill>
                  <a:schemeClr val="tx1"/>
                </a:solidFill>
                <a:latin typeface="Arial" panose="020B0604020202020204" pitchFamily="34" charset="0"/>
                <a:cs typeface="Arial" panose="020B0604020202020204" pitchFamily="34" charset="0"/>
              </a:rPr>
              <a:t> </a:t>
            </a:r>
            <a:r>
              <a:rPr lang="en-US" altLang="ja-JP" sz="2000" b="1" dirty="0">
                <a:solidFill>
                  <a:schemeClr val="tx1"/>
                </a:solidFill>
                <a:latin typeface="Arial" panose="020B0604020202020204" pitchFamily="34" charset="0"/>
                <a:cs typeface="Arial" panose="020B0604020202020204" pitchFamily="34" charset="0"/>
              </a:rPr>
              <a:t>Online </a:t>
            </a:r>
            <a:endParaRPr lang="en-US" altLang="ja-JP" sz="2000" b="1" dirty="0" smtClean="0">
              <a:solidFill>
                <a:schemeClr val="tx1"/>
              </a:solidFill>
              <a:latin typeface="Arial" panose="020B0604020202020204" pitchFamily="34" charset="0"/>
              <a:cs typeface="Arial" panose="020B0604020202020204" pitchFamily="34" charset="0"/>
            </a:endParaRPr>
          </a:p>
          <a:p>
            <a:pPr>
              <a:defRPr/>
            </a:pPr>
            <a:r>
              <a:rPr lang="en-US" altLang="ja-JP" sz="2000" b="1" dirty="0" smtClean="0">
                <a:solidFill>
                  <a:schemeClr val="tx1"/>
                </a:solidFill>
                <a:latin typeface="Arial" panose="020B0604020202020204" pitchFamily="34" charset="0"/>
                <a:cs typeface="Arial" panose="020B0604020202020204" pitchFamily="34" charset="0"/>
              </a:rPr>
              <a:t>Advertisement Menu</a:t>
            </a:r>
          </a:p>
          <a:p>
            <a:pPr>
              <a:defRPr/>
            </a:pPr>
            <a:r>
              <a:rPr lang="en-US" altLang="ja-JP" sz="1400" b="1" dirty="0" smtClean="0">
                <a:solidFill>
                  <a:schemeClr val="tx1"/>
                </a:solidFill>
                <a:latin typeface="Arial" panose="020B0604020202020204" pitchFamily="34" charset="0"/>
                <a:cs typeface="Arial" panose="020B0604020202020204" pitchFamily="34" charset="0"/>
              </a:rPr>
              <a:t>November 2014</a:t>
            </a:r>
            <a:endParaRPr lang="ja-JP" altLang="en-US" sz="1400" b="1" dirty="0">
              <a:solidFill>
                <a:schemeClr val="tx1"/>
              </a:solidFill>
              <a:latin typeface="Arial" panose="020B0604020202020204" pitchFamily="34" charset="0"/>
              <a:cs typeface="Arial" panose="020B0604020202020204" pitchFamily="34" charset="0"/>
            </a:endParaRPr>
          </a:p>
        </p:txBody>
      </p:sp>
      <p:sp>
        <p:nvSpPr>
          <p:cNvPr id="12" name="正方形/長方形 6"/>
          <p:cNvSpPr/>
          <p:nvPr/>
        </p:nvSpPr>
        <p:spPr>
          <a:xfrm>
            <a:off x="4510088" y="2597150"/>
            <a:ext cx="4392612" cy="2873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ja-JP" sz="1200" b="1" dirty="0" smtClean="0">
                <a:solidFill>
                  <a:schemeClr val="tx1"/>
                </a:solidFill>
                <a:latin typeface="Arial" panose="020B0604020202020204" pitchFamily="34" charset="0"/>
                <a:cs typeface="Arial" panose="020B0604020202020204" pitchFamily="34" charset="0"/>
              </a:rPr>
              <a:t>An Information Site for Pharmacists</a:t>
            </a:r>
            <a:endParaRPr lang="en-US" altLang="ja-JP" sz="1200" b="1" dirty="0">
              <a:solidFill>
                <a:schemeClr val="tx1"/>
              </a:solidFill>
              <a:latin typeface="Arial" panose="020B0604020202020204" pitchFamily="34" charset="0"/>
              <a:cs typeface="Arial" panose="020B0604020202020204" pitchFamily="34" charset="0"/>
            </a:endParaRPr>
          </a:p>
        </p:txBody>
      </p:sp>
      <p:sp>
        <p:nvSpPr>
          <p:cNvPr id="17415" name="テキスト ボックス 7"/>
          <p:cNvSpPr txBox="1">
            <a:spLocks noChangeArrowheads="1"/>
          </p:cNvSpPr>
          <p:nvPr/>
        </p:nvSpPr>
        <p:spPr bwMode="auto">
          <a:xfrm>
            <a:off x="8447088" y="6627813"/>
            <a:ext cx="697627" cy="230832"/>
          </a:xfrm>
          <a:prstGeom prst="rect">
            <a:avLst/>
          </a:prstGeom>
          <a:noFill/>
          <a:ln w="9525">
            <a:noFill/>
            <a:miter lim="800000"/>
            <a:headEnd/>
            <a:tailEnd/>
          </a:ln>
        </p:spPr>
        <p:txBody>
          <a:bodyPr wrap="none">
            <a:spAutoFit/>
          </a:bodyPr>
          <a:lstStyle/>
          <a:p>
            <a:r>
              <a:rPr lang="en-US" altLang="ja-JP" sz="900" dirty="0" smtClean="0"/>
              <a:t>20141106</a:t>
            </a:r>
            <a:endParaRPr lang="ja-JP" altLang="en-US" sz="900" dirty="0"/>
          </a:p>
        </p:txBody>
      </p:sp>
      <p:sp>
        <p:nvSpPr>
          <p:cNvPr id="17416" name="テキスト ボックス 7"/>
          <p:cNvSpPr txBox="1">
            <a:spLocks noChangeArrowheads="1"/>
          </p:cNvSpPr>
          <p:nvPr/>
        </p:nvSpPr>
        <p:spPr bwMode="auto">
          <a:xfrm>
            <a:off x="84843" y="6412697"/>
            <a:ext cx="6155852" cy="369332"/>
          </a:xfrm>
          <a:prstGeom prst="rect">
            <a:avLst/>
          </a:prstGeom>
          <a:noFill/>
          <a:ln w="9525">
            <a:noFill/>
            <a:miter lim="800000"/>
            <a:headEnd/>
            <a:tailEnd/>
          </a:ln>
        </p:spPr>
        <p:txBody>
          <a:bodyPr wrap="none">
            <a:spAutoFit/>
          </a:bodyPr>
          <a:lstStyle/>
          <a:p>
            <a:r>
              <a:rPr lang="en-US" altLang="ja-JP" sz="900" dirty="0" smtClean="0">
                <a:latin typeface="Meiryo UI" pitchFamily="50" charset="-128"/>
                <a:ea typeface="Meiryo UI" pitchFamily="50" charset="-128"/>
                <a:cs typeface="Meiryo UI" pitchFamily="50" charset="-128"/>
              </a:rPr>
              <a:t>Please review the following document for more information about requesting and placing advertisements.</a:t>
            </a:r>
            <a:endParaRPr lang="en-US" altLang="ja-JP" sz="900" b="1" dirty="0">
              <a:latin typeface="Meiryo UI" pitchFamily="50" charset="-128"/>
              <a:ea typeface="Meiryo UI" pitchFamily="50" charset="-128"/>
              <a:cs typeface="Meiryo UI" pitchFamily="50" charset="-128"/>
            </a:endParaRPr>
          </a:p>
          <a:p>
            <a:r>
              <a:rPr lang="en-US" altLang="ja-JP" sz="900" dirty="0">
                <a:latin typeface="Meiryo UI" pitchFamily="50" charset="-128"/>
                <a:ea typeface="Meiryo UI" pitchFamily="50" charset="-128"/>
                <a:cs typeface="Meiryo UI" pitchFamily="50" charset="-128"/>
              </a:rPr>
              <a:t>http://adweb.nikkeibp.co.jp/adweb/wad/doc/bp_kitei.pdf</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12" descr="C:\Users\kawakami\Desktop\2.gif"/>
          <p:cNvPicPr>
            <a:picLocks noChangeAspect="1" noChangeArrowheads="1"/>
          </p:cNvPicPr>
          <p:nvPr/>
        </p:nvPicPr>
        <p:blipFill>
          <a:blip r:embed="rId4" cstate="print"/>
          <a:srcRect/>
          <a:stretch>
            <a:fillRect/>
          </a:stretch>
        </p:blipFill>
        <p:spPr bwMode="auto">
          <a:xfrm>
            <a:off x="652463" y="1352550"/>
            <a:ext cx="2228850" cy="2997200"/>
          </a:xfrm>
          <a:prstGeom prst="rect">
            <a:avLst/>
          </a:prstGeom>
          <a:noFill/>
          <a:ln w="9525">
            <a:noFill/>
            <a:miter lim="800000"/>
            <a:headEnd/>
            <a:tailEnd/>
          </a:ln>
        </p:spPr>
      </p:pic>
      <p:sp>
        <p:nvSpPr>
          <p:cNvPr id="9220" name="Text Box 13"/>
          <p:cNvSpPr txBox="1">
            <a:spLocks noChangeArrowheads="1"/>
          </p:cNvSpPr>
          <p:nvPr/>
        </p:nvSpPr>
        <p:spPr bwMode="auto">
          <a:xfrm>
            <a:off x="214313" y="285750"/>
            <a:ext cx="7786687" cy="457200"/>
          </a:xfrm>
          <a:prstGeom prst="rect">
            <a:avLst/>
          </a:prstGeom>
          <a:noFill/>
          <a:ln w="9525">
            <a:noFill/>
            <a:miter lim="800000"/>
            <a:headEnd/>
            <a:tailEnd/>
          </a:ln>
        </p:spPr>
        <p:txBody>
          <a:bodyPr>
            <a:spAutoFit/>
          </a:bodyPr>
          <a:lstStyle/>
          <a:p>
            <a:r>
              <a:rPr lang="en-US" altLang="ja-JP" sz="2400" b="1" dirty="0">
                <a:latin typeface="Arial" panose="020B0604020202020204" pitchFamily="34" charset="0"/>
                <a:cs typeface="Arial" panose="020B0604020202020204" pitchFamily="34" charset="0"/>
              </a:rPr>
              <a:t>DI </a:t>
            </a:r>
            <a:r>
              <a:rPr lang="en-US" altLang="ja-JP" sz="2400" b="1" dirty="0" smtClean="0">
                <a:latin typeface="Arial" panose="020B0604020202020204" pitchFamily="34" charset="0"/>
                <a:cs typeface="Arial" panose="020B0604020202020204" pitchFamily="34" charset="0"/>
              </a:rPr>
              <a:t>Online Email Header</a:t>
            </a:r>
            <a:endParaRPr lang="ja-JP" altLang="en-US" sz="1600" b="1" dirty="0">
              <a:latin typeface="Arial" panose="020B0604020202020204" pitchFamily="34" charset="0"/>
              <a:cs typeface="Arial" panose="020B0604020202020204" pitchFamily="34" charset="0"/>
            </a:endParaRPr>
          </a:p>
        </p:txBody>
      </p:sp>
      <p:graphicFrame>
        <p:nvGraphicFramePr>
          <p:cNvPr id="9218" name="オブジェクト 11"/>
          <p:cNvGraphicFramePr>
            <a:graphicFrameLocks noChangeAspect="1"/>
          </p:cNvGraphicFramePr>
          <p:nvPr>
            <p:extLst>
              <p:ext uri="{D42A27DB-BD31-4B8C-83A1-F6EECF244321}">
                <p14:modId xmlns:p14="http://schemas.microsoft.com/office/powerpoint/2010/main" xmlns="" val="358335170"/>
              </p:ext>
            </p:extLst>
          </p:nvPr>
        </p:nvGraphicFramePr>
        <p:xfrm>
          <a:off x="3492500" y="1333500"/>
          <a:ext cx="4933950" cy="1630363"/>
        </p:xfrm>
        <a:graphic>
          <a:graphicData uri="http://schemas.openxmlformats.org/presentationml/2006/ole">
            <p:oleObj spid="_x0000_s9224" name="ワークシート" r:id="rId5" imgW="5105528" imgH="1638313" progId="Excel.Sheet.12">
              <p:embed/>
            </p:oleObj>
          </a:graphicData>
        </a:graphic>
      </p:graphicFrame>
      <p:sp>
        <p:nvSpPr>
          <p:cNvPr id="9" name="正方形/長方形 8"/>
          <p:cNvSpPr/>
          <p:nvPr/>
        </p:nvSpPr>
        <p:spPr>
          <a:xfrm>
            <a:off x="638175" y="1352550"/>
            <a:ext cx="2241550" cy="297815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223" name="Rectangle 18"/>
          <p:cNvSpPr>
            <a:spLocks noChangeArrowheads="1"/>
          </p:cNvSpPr>
          <p:nvPr/>
        </p:nvSpPr>
        <p:spPr bwMode="auto">
          <a:xfrm>
            <a:off x="655638" y="1774825"/>
            <a:ext cx="2192337" cy="268288"/>
          </a:xfrm>
          <a:prstGeom prst="rect">
            <a:avLst/>
          </a:prstGeom>
          <a:solidFill>
            <a:schemeClr val="bg1">
              <a:lumMod val="95000"/>
            </a:schemeClr>
          </a:solidFill>
          <a:ln w="28575">
            <a:solidFill>
              <a:srgbClr val="FF0000"/>
            </a:solidFill>
            <a:prstDash val="sysDot"/>
            <a:miter lim="800000"/>
            <a:headEnd/>
            <a:tailEnd/>
          </a:ln>
        </p:spPr>
        <p:txBody>
          <a:bodyPr wrap="none" anchor="ctr"/>
          <a:lstStyle/>
          <a:p>
            <a:pPr algn="ctr" fontAlgn="auto">
              <a:spcBef>
                <a:spcPts val="0"/>
              </a:spcBef>
              <a:spcAft>
                <a:spcPts val="0"/>
              </a:spcAft>
              <a:defRPr/>
            </a:pPr>
            <a:endParaRPr lang="ja-JP" altLang="en-US" sz="900" b="1" dirty="0">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13"/>
          <p:cNvSpPr txBox="1">
            <a:spLocks noChangeArrowheads="1"/>
          </p:cNvSpPr>
          <p:nvPr/>
        </p:nvSpPr>
        <p:spPr bwMode="auto">
          <a:xfrm>
            <a:off x="214313" y="285750"/>
            <a:ext cx="7786687" cy="457200"/>
          </a:xfrm>
          <a:prstGeom prst="rect">
            <a:avLst/>
          </a:prstGeom>
          <a:noFill/>
          <a:ln w="9525">
            <a:noFill/>
            <a:miter lim="800000"/>
            <a:headEnd/>
            <a:tailEnd/>
          </a:ln>
        </p:spPr>
        <p:txBody>
          <a:bodyPr>
            <a:spAutoFit/>
          </a:bodyPr>
          <a:lstStyle/>
          <a:p>
            <a:r>
              <a:rPr lang="en-US" altLang="ja-JP" sz="2400" b="1" dirty="0">
                <a:latin typeface="Arial" panose="020B0604020202020204" pitchFamily="34" charset="0"/>
                <a:cs typeface="Arial" panose="020B0604020202020204" pitchFamily="34" charset="0"/>
              </a:rPr>
              <a:t>DI </a:t>
            </a:r>
            <a:r>
              <a:rPr lang="en-US" altLang="ja-JP" sz="2400" b="1" dirty="0" smtClean="0">
                <a:latin typeface="Arial" panose="020B0604020202020204" pitchFamily="34" charset="0"/>
                <a:cs typeface="Arial" panose="020B0604020202020204" pitchFamily="34" charset="0"/>
              </a:rPr>
              <a:t>Online Email </a:t>
            </a:r>
            <a:r>
              <a:rPr lang="en-US" altLang="ja-JP" sz="2400" b="1" dirty="0" smtClean="0">
                <a:latin typeface="Arial" panose="020B0604020202020204" pitchFamily="34" charset="0"/>
                <a:cs typeface="Arial" panose="020B0604020202020204" pitchFamily="34" charset="0"/>
              </a:rPr>
              <a:t>Header </a:t>
            </a:r>
            <a:r>
              <a:rPr lang="en-US" altLang="ja-JP" sz="2400" b="1" dirty="0" smtClean="0">
                <a:latin typeface="Arial" panose="020B0604020202020204" pitchFamily="34" charset="0"/>
                <a:cs typeface="Arial" panose="020B0604020202020204" pitchFamily="34" charset="0"/>
              </a:rPr>
              <a:t>Double</a:t>
            </a:r>
            <a:endParaRPr lang="ja-JP" altLang="en-US" sz="1600" b="1" dirty="0">
              <a:latin typeface="Arial" panose="020B0604020202020204" pitchFamily="34" charset="0"/>
              <a:cs typeface="Arial" panose="020B0604020202020204" pitchFamily="34" charset="0"/>
            </a:endParaRPr>
          </a:p>
        </p:txBody>
      </p:sp>
      <p:graphicFrame>
        <p:nvGraphicFramePr>
          <p:cNvPr id="10242" name="オブジェクト 11"/>
          <p:cNvGraphicFramePr>
            <a:graphicFrameLocks noChangeAspect="1"/>
          </p:cNvGraphicFramePr>
          <p:nvPr>
            <p:extLst>
              <p:ext uri="{D42A27DB-BD31-4B8C-83A1-F6EECF244321}">
                <p14:modId xmlns:p14="http://schemas.microsoft.com/office/powerpoint/2010/main" xmlns="" val="951582134"/>
              </p:ext>
            </p:extLst>
          </p:nvPr>
        </p:nvGraphicFramePr>
        <p:xfrm>
          <a:off x="3492500" y="1333500"/>
          <a:ext cx="5303838" cy="2163763"/>
        </p:xfrm>
        <a:graphic>
          <a:graphicData uri="http://schemas.openxmlformats.org/presentationml/2006/ole">
            <p:oleObj spid="_x0000_s10248" name="ワークシート" r:id="rId4" imgW="5314931" imgH="2171623" progId="Excel.Sheet.12">
              <p:embed/>
            </p:oleObj>
          </a:graphicData>
        </a:graphic>
      </p:graphicFrame>
      <p:pic>
        <p:nvPicPr>
          <p:cNvPr id="10244" name="Picture 12" descr="C:\Users\kawakami\Desktop\2.gif"/>
          <p:cNvPicPr>
            <a:picLocks noChangeAspect="1" noChangeArrowheads="1"/>
          </p:cNvPicPr>
          <p:nvPr/>
        </p:nvPicPr>
        <p:blipFill>
          <a:blip r:embed="rId5" cstate="print"/>
          <a:srcRect/>
          <a:stretch>
            <a:fillRect/>
          </a:stretch>
        </p:blipFill>
        <p:spPr bwMode="auto">
          <a:xfrm>
            <a:off x="652463" y="1352550"/>
            <a:ext cx="2228850" cy="2997200"/>
          </a:xfrm>
          <a:prstGeom prst="rect">
            <a:avLst/>
          </a:prstGeom>
          <a:noFill/>
          <a:ln w="9525">
            <a:noFill/>
            <a:miter lim="800000"/>
            <a:headEnd/>
            <a:tailEnd/>
          </a:ln>
        </p:spPr>
      </p:pic>
      <p:sp>
        <p:nvSpPr>
          <p:cNvPr id="8" name="正方形/長方形 7"/>
          <p:cNvSpPr/>
          <p:nvPr/>
        </p:nvSpPr>
        <p:spPr>
          <a:xfrm>
            <a:off x="638175" y="1352550"/>
            <a:ext cx="2241550" cy="297815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 name="Rectangle 18"/>
          <p:cNvSpPr>
            <a:spLocks noChangeArrowheads="1"/>
          </p:cNvSpPr>
          <p:nvPr/>
        </p:nvSpPr>
        <p:spPr bwMode="auto">
          <a:xfrm>
            <a:off x="655638" y="1779588"/>
            <a:ext cx="2192337" cy="557212"/>
          </a:xfrm>
          <a:prstGeom prst="rect">
            <a:avLst/>
          </a:prstGeom>
          <a:solidFill>
            <a:schemeClr val="bg1">
              <a:lumMod val="95000"/>
            </a:schemeClr>
          </a:solidFill>
          <a:ln w="28575">
            <a:solidFill>
              <a:srgbClr val="FF0000"/>
            </a:solidFill>
            <a:prstDash val="sysDot"/>
            <a:miter lim="800000"/>
            <a:headEnd/>
            <a:tailEnd/>
          </a:ln>
        </p:spPr>
        <p:txBody>
          <a:bodyPr wrap="none" anchor="ctr"/>
          <a:lstStyle/>
          <a:p>
            <a:pPr algn="ctr" fontAlgn="auto">
              <a:spcBef>
                <a:spcPts val="0"/>
              </a:spcBef>
              <a:spcAft>
                <a:spcPts val="0"/>
              </a:spcAft>
              <a:defRPr/>
            </a:pPr>
            <a:endParaRPr lang="ja-JP" altLang="en-US" sz="900" b="1" dirty="0">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3"/>
          <p:cNvSpPr txBox="1">
            <a:spLocks noChangeArrowheads="1"/>
          </p:cNvSpPr>
          <p:nvPr/>
        </p:nvSpPr>
        <p:spPr bwMode="auto">
          <a:xfrm>
            <a:off x="214313" y="285750"/>
            <a:ext cx="7786687" cy="461665"/>
          </a:xfrm>
          <a:prstGeom prst="rect">
            <a:avLst/>
          </a:prstGeom>
          <a:noFill/>
          <a:ln w="9525">
            <a:noFill/>
            <a:miter lim="800000"/>
            <a:headEnd/>
            <a:tailEnd/>
          </a:ln>
        </p:spPr>
        <p:txBody>
          <a:bodyPr>
            <a:spAutoFit/>
          </a:bodyPr>
          <a:lstStyle/>
          <a:p>
            <a:pPr>
              <a:defRPr/>
            </a:pPr>
            <a:r>
              <a:rPr lang="en-US" altLang="ja-JP" sz="2400" dirty="0" smtClean="0">
                <a:latin typeface="Arial" panose="020B0604020202020204" pitchFamily="34" charset="0"/>
                <a:ea typeface="+mn-ea"/>
                <a:cs typeface="Arial" panose="020B0604020202020204" pitchFamily="34" charset="0"/>
              </a:rPr>
              <a:t>What is Nikkei Drug Information Online?</a:t>
            </a:r>
            <a:endParaRPr lang="ja-JP" altLang="en-US" sz="2400" b="1" dirty="0">
              <a:latin typeface="Arial" panose="020B0604020202020204" pitchFamily="34" charset="0"/>
              <a:cs typeface="Arial" panose="020B0604020202020204" pitchFamily="34" charset="0"/>
            </a:endParaRPr>
          </a:p>
        </p:txBody>
      </p:sp>
      <p:sp>
        <p:nvSpPr>
          <p:cNvPr id="1029" name="テキスト ボックス 2"/>
          <p:cNvSpPr txBox="1">
            <a:spLocks noChangeArrowheads="1"/>
          </p:cNvSpPr>
          <p:nvPr/>
        </p:nvSpPr>
        <p:spPr bwMode="auto">
          <a:xfrm>
            <a:off x="4616450" y="3335338"/>
            <a:ext cx="3743332" cy="246221"/>
          </a:xfrm>
          <a:prstGeom prst="rect">
            <a:avLst/>
          </a:prstGeom>
          <a:noFill/>
          <a:ln w="9525">
            <a:noFill/>
            <a:miter lim="800000"/>
            <a:headEnd/>
            <a:tailEnd/>
          </a:ln>
        </p:spPr>
        <p:txBody>
          <a:bodyPr wrap="none">
            <a:spAutoFit/>
          </a:bodyPr>
          <a:lstStyle/>
          <a:p>
            <a:r>
              <a:rPr lang="en-US" altLang="ja-JP" sz="1000" b="1" dirty="0" smtClean="0">
                <a:latin typeface="Arial" panose="020B0604020202020204" pitchFamily="34" charset="0"/>
                <a:cs typeface="Arial" panose="020B0604020202020204" pitchFamily="34" charset="0"/>
              </a:rPr>
              <a:t>Registered pharmacists: 80,293 (as of September 30, 2014)</a:t>
            </a:r>
            <a:endParaRPr lang="ja-JP" altLang="en-US" sz="1000" b="1" dirty="0">
              <a:latin typeface="Arial" panose="020B0604020202020204" pitchFamily="34" charset="0"/>
              <a:cs typeface="Arial" panose="020B0604020202020204" pitchFamily="34" charset="0"/>
            </a:endParaRPr>
          </a:p>
        </p:txBody>
      </p:sp>
      <p:graphicFrame>
        <p:nvGraphicFramePr>
          <p:cNvPr id="1026" name="オブジェクト 2"/>
          <p:cNvGraphicFramePr>
            <a:graphicFrameLocks noChangeAspect="1"/>
          </p:cNvGraphicFramePr>
          <p:nvPr>
            <p:extLst>
              <p:ext uri="{D42A27DB-BD31-4B8C-83A1-F6EECF244321}">
                <p14:modId xmlns:p14="http://schemas.microsoft.com/office/powerpoint/2010/main" xmlns="" val="4000483597"/>
              </p:ext>
            </p:extLst>
          </p:nvPr>
        </p:nvGraphicFramePr>
        <p:xfrm>
          <a:off x="646113" y="3587750"/>
          <a:ext cx="2733675" cy="352425"/>
        </p:xfrm>
        <a:graphic>
          <a:graphicData uri="http://schemas.openxmlformats.org/presentationml/2006/ole">
            <p:oleObj spid="_x0000_s1040" name="Worksheet" r:id="rId4" imgW="2733563" imgH="352476" progId="Excel.Sheet.12">
              <p:embed/>
            </p:oleObj>
          </a:graphicData>
        </a:graphic>
      </p:graphicFrame>
      <p:graphicFrame>
        <p:nvGraphicFramePr>
          <p:cNvPr id="1027" name="オブジェクト 1"/>
          <p:cNvGraphicFramePr>
            <a:graphicFrameLocks noChangeAspect="1"/>
          </p:cNvGraphicFramePr>
          <p:nvPr>
            <p:extLst>
              <p:ext uri="{D42A27DB-BD31-4B8C-83A1-F6EECF244321}">
                <p14:modId xmlns:p14="http://schemas.microsoft.com/office/powerpoint/2010/main" xmlns="" val="1996182369"/>
              </p:ext>
            </p:extLst>
          </p:nvPr>
        </p:nvGraphicFramePr>
        <p:xfrm>
          <a:off x="4686300" y="3581400"/>
          <a:ext cx="3592513" cy="1247775"/>
        </p:xfrm>
        <a:graphic>
          <a:graphicData uri="http://schemas.openxmlformats.org/presentationml/2006/ole">
            <p:oleObj spid="_x0000_s1041" name="ワークシート" r:id="rId5" imgW="3600585" imgH="1257184" progId="Excel.Sheet.12">
              <p:embed/>
            </p:oleObj>
          </a:graphicData>
        </a:graphic>
      </p:graphicFrame>
      <p:sp>
        <p:nvSpPr>
          <p:cNvPr id="1030" name="テキスト ボックス 236"/>
          <p:cNvSpPr txBox="1">
            <a:spLocks noChangeArrowheads="1"/>
          </p:cNvSpPr>
          <p:nvPr/>
        </p:nvSpPr>
        <p:spPr bwMode="auto">
          <a:xfrm>
            <a:off x="588963" y="3992563"/>
            <a:ext cx="3102131" cy="369332"/>
          </a:xfrm>
          <a:prstGeom prst="rect">
            <a:avLst/>
          </a:prstGeom>
          <a:noFill/>
          <a:ln w="9525">
            <a:noFill/>
            <a:miter lim="800000"/>
            <a:headEnd/>
            <a:tailEnd/>
          </a:ln>
        </p:spPr>
        <p:txBody>
          <a:bodyPr wrap="none">
            <a:spAutoFit/>
          </a:bodyPr>
          <a:lstStyle/>
          <a:p>
            <a:pPr eaLnBrk="1" hangingPunct="1"/>
            <a:r>
              <a:rPr lang="en-US" altLang="ja-JP" sz="900" dirty="0" smtClean="0">
                <a:cs typeface="Arial" charset="0"/>
              </a:rPr>
              <a:t>* Based </a:t>
            </a:r>
            <a:r>
              <a:rPr lang="en-US" altLang="ja-JP" sz="900" dirty="0">
                <a:cs typeface="Arial" charset="0"/>
              </a:rPr>
              <a:t>on the number of unique </a:t>
            </a:r>
            <a:r>
              <a:rPr lang="en-US" altLang="ja-JP" sz="900" dirty="0" smtClean="0">
                <a:cs typeface="Arial" charset="0"/>
              </a:rPr>
              <a:t>browsers.</a:t>
            </a:r>
            <a:endParaRPr lang="en-US" altLang="ja-JP" sz="900" dirty="0">
              <a:cs typeface="Arial" charset="0"/>
            </a:endParaRPr>
          </a:p>
          <a:p>
            <a:pPr eaLnBrk="1" hangingPunct="1"/>
            <a:r>
              <a:rPr lang="ja-JP" altLang="en-US" sz="900" dirty="0">
                <a:cs typeface="Arial" charset="0"/>
              </a:rPr>
              <a:t>◆</a:t>
            </a:r>
            <a:r>
              <a:rPr lang="en-US" altLang="ja-JP" sz="900" dirty="0">
                <a:cs typeface="Arial" charset="0"/>
              </a:rPr>
              <a:t>As of </a:t>
            </a:r>
            <a:r>
              <a:rPr lang="en-US" altLang="ja-JP" sz="900" dirty="0" smtClean="0">
                <a:cs typeface="Arial" charset="0"/>
              </a:rPr>
              <a:t>September </a:t>
            </a:r>
            <a:r>
              <a:rPr lang="en-US" altLang="ja-JP" sz="900" dirty="0">
                <a:cs typeface="Arial" charset="0"/>
              </a:rPr>
              <a:t>2014 </a:t>
            </a:r>
            <a:r>
              <a:rPr lang="en-US" altLang="ja-JP" sz="900" dirty="0" smtClean="0">
                <a:cs typeface="Arial" charset="0"/>
              </a:rPr>
              <a:t>(data </a:t>
            </a:r>
            <a:r>
              <a:rPr lang="en-US" altLang="ja-JP" sz="900" dirty="0">
                <a:cs typeface="Arial" charset="0"/>
              </a:rPr>
              <a:t>collected by </a:t>
            </a:r>
            <a:r>
              <a:rPr lang="en-US" altLang="ja-JP" sz="900" dirty="0" smtClean="0">
                <a:cs typeface="Arial" charset="0"/>
              </a:rPr>
              <a:t>Site Catalyst)</a:t>
            </a:r>
          </a:p>
        </p:txBody>
      </p:sp>
      <p:sp>
        <p:nvSpPr>
          <p:cNvPr id="1031" name="Rectangle 48"/>
          <p:cNvSpPr>
            <a:spLocks noChangeArrowheads="1"/>
          </p:cNvSpPr>
          <p:nvPr/>
        </p:nvSpPr>
        <p:spPr bwMode="auto">
          <a:xfrm>
            <a:off x="506413" y="1931988"/>
            <a:ext cx="8351837" cy="738664"/>
          </a:xfrm>
          <a:prstGeom prst="rect">
            <a:avLst/>
          </a:prstGeom>
          <a:noFill/>
          <a:ln w="9525">
            <a:noFill/>
            <a:miter lim="800000"/>
            <a:headEnd/>
            <a:tailEnd/>
          </a:ln>
        </p:spPr>
        <p:txBody>
          <a:bodyPr>
            <a:spAutoFit/>
          </a:bodyPr>
          <a:lstStyle/>
          <a:p>
            <a:r>
              <a:rPr lang="en-US" altLang="ja-JP" sz="1400" dirty="0" smtClean="0">
                <a:latin typeface="Arial" panose="020B0604020202020204" pitchFamily="34" charset="0"/>
                <a:cs typeface="Arial" panose="020B0604020202020204" pitchFamily="34" charset="0"/>
              </a:rPr>
              <a:t>Nikkei Drug Information Online provides information that pharmacists will find useful in their work including original articles produced by the Nikkei Drug Information editorial team for pharmacies and pharmacists and drug-related topics selected from Nikkei Medical Online. </a:t>
            </a:r>
          </a:p>
        </p:txBody>
      </p:sp>
      <p:sp>
        <p:nvSpPr>
          <p:cNvPr id="1032" name="Rectangle 54"/>
          <p:cNvSpPr>
            <a:spLocks noChangeArrowheads="1"/>
          </p:cNvSpPr>
          <p:nvPr/>
        </p:nvSpPr>
        <p:spPr bwMode="auto">
          <a:xfrm>
            <a:off x="481013" y="1271588"/>
            <a:ext cx="3688830" cy="338554"/>
          </a:xfrm>
          <a:prstGeom prst="rect">
            <a:avLst/>
          </a:prstGeom>
          <a:noFill/>
          <a:ln w="9525">
            <a:noFill/>
            <a:miter lim="800000"/>
            <a:headEnd/>
            <a:tailEnd/>
          </a:ln>
        </p:spPr>
        <p:txBody>
          <a:bodyPr wrap="none">
            <a:spAutoFit/>
          </a:bodyPr>
          <a:lstStyle/>
          <a:p>
            <a:r>
              <a:rPr lang="en-US" altLang="ja-JP" sz="1600" b="1" dirty="0" smtClean="0">
                <a:latin typeface="Arial" panose="020B0604020202020204" pitchFamily="34" charset="0"/>
                <a:cs typeface="Arial" panose="020B0604020202020204" pitchFamily="34" charset="0"/>
              </a:rPr>
              <a:t>An Information Site for Pharmacists</a:t>
            </a:r>
            <a:endParaRPr lang="en-US" altLang="ja-JP" sz="1600" b="1" dirty="0">
              <a:latin typeface="Arial" panose="020B0604020202020204" pitchFamily="34" charset="0"/>
              <a:cs typeface="Arial" panose="020B0604020202020204" pitchFamily="34" charset="0"/>
            </a:endParaRPr>
          </a:p>
        </p:txBody>
      </p:sp>
      <p:sp>
        <p:nvSpPr>
          <p:cNvPr id="18" name="AutoShape 91"/>
          <p:cNvSpPr>
            <a:spLocks noChangeArrowheads="1"/>
          </p:cNvSpPr>
          <p:nvPr/>
        </p:nvSpPr>
        <p:spPr bwMode="auto">
          <a:xfrm>
            <a:off x="646113" y="3195638"/>
            <a:ext cx="1684337" cy="263525"/>
          </a:xfrm>
          <a:prstGeom prst="roundRect">
            <a:avLst>
              <a:gd name="adj" fmla="val 16667"/>
            </a:avLst>
          </a:prstGeom>
          <a:solidFill>
            <a:schemeClr val="bg1">
              <a:lumMod val="65000"/>
            </a:schemeClr>
          </a:solidFill>
          <a:ln w="9525">
            <a:noFill/>
            <a:round/>
            <a:headEnd/>
            <a:tailEnd/>
          </a:ln>
          <a:effectLst>
            <a:outerShdw blurRad="63500" dist="38099" dir="2700000" algn="ctr" rotWithShape="0">
              <a:srgbClr val="000000">
                <a:alpha val="49001"/>
              </a:srgbClr>
            </a:outerShdw>
          </a:effectLst>
        </p:spPr>
        <p:txBody>
          <a:bodyPr wrap="none" anchor="ctr"/>
          <a:lstStyle/>
          <a:p>
            <a:pPr>
              <a:lnSpc>
                <a:spcPct val="110000"/>
              </a:lnSpc>
              <a:defRPr/>
            </a:pPr>
            <a:r>
              <a:rPr lang="en-US" altLang="ja-JP" sz="1200" dirty="0" smtClean="0">
                <a:solidFill>
                  <a:srgbClr val="FFFFFF"/>
                </a:solidFill>
                <a:latin typeface="Arial" panose="020B0604020202020204" pitchFamily="34" charset="0"/>
                <a:ea typeface="HGP創英角ｺﾞｼｯｸUB" pitchFamily="50" charset="-128"/>
                <a:cs typeface="Arial" panose="020B0604020202020204" pitchFamily="34" charset="0"/>
              </a:rPr>
              <a:t>▶Site Data</a:t>
            </a:r>
            <a:endParaRPr lang="ja-JP" altLang="en-US" sz="700" dirty="0">
              <a:solidFill>
                <a:srgbClr val="FFFFFF"/>
              </a:solidFill>
              <a:latin typeface="Arial" panose="020B0604020202020204" pitchFamily="34" charset="0"/>
              <a:ea typeface="HGP創英角ｺﾞｼｯｸUB" pitchFamily="50" charset="-128"/>
              <a:cs typeface="Arial" panose="020B0604020202020204" pitchFamily="34" charset="0"/>
            </a:endParaRPr>
          </a:p>
        </p:txBody>
      </p:sp>
      <p:sp>
        <p:nvSpPr>
          <p:cNvPr id="1034" name="Rectangle 54"/>
          <p:cNvSpPr>
            <a:spLocks noChangeArrowheads="1"/>
          </p:cNvSpPr>
          <p:nvPr/>
        </p:nvSpPr>
        <p:spPr bwMode="auto">
          <a:xfrm>
            <a:off x="509588" y="1524000"/>
            <a:ext cx="2215671" cy="338554"/>
          </a:xfrm>
          <a:prstGeom prst="rect">
            <a:avLst/>
          </a:prstGeom>
          <a:noFill/>
          <a:ln w="9525">
            <a:noFill/>
            <a:miter lim="800000"/>
            <a:headEnd/>
            <a:tailEnd/>
          </a:ln>
        </p:spPr>
        <p:txBody>
          <a:bodyPr wrap="none">
            <a:spAutoFit/>
          </a:bodyPr>
          <a:lstStyle/>
          <a:p>
            <a:r>
              <a:rPr lang="en-US" altLang="ja-JP" sz="1600" dirty="0">
                <a:latin typeface="Arial" panose="020B0604020202020204" pitchFamily="34" charset="0"/>
                <a:ea typeface="Malgun Gothic" pitchFamily="34" charset="-127"/>
                <a:cs typeface="Arial" panose="020B0604020202020204" pitchFamily="34" charset="0"/>
              </a:rPr>
              <a:t>http://di.nikkeibp.co.jp/</a:t>
            </a:r>
          </a:p>
        </p:txBody>
      </p:sp>
      <p:sp>
        <p:nvSpPr>
          <p:cNvPr id="1035" name="Rectangle 54"/>
          <p:cNvSpPr>
            <a:spLocks noChangeArrowheads="1"/>
          </p:cNvSpPr>
          <p:nvPr/>
        </p:nvSpPr>
        <p:spPr bwMode="auto">
          <a:xfrm>
            <a:off x="487363" y="6403975"/>
            <a:ext cx="6888874" cy="276999"/>
          </a:xfrm>
          <a:prstGeom prst="rect">
            <a:avLst/>
          </a:prstGeom>
          <a:noFill/>
          <a:ln w="9525">
            <a:noFill/>
            <a:miter lim="800000"/>
            <a:headEnd/>
            <a:tailEnd/>
          </a:ln>
        </p:spPr>
        <p:txBody>
          <a:bodyPr wrap="none">
            <a:spAutoFit/>
          </a:bodyPr>
          <a:lstStyle/>
          <a:p>
            <a:r>
              <a:rPr lang="en-US" altLang="ja-JP" sz="1100" b="1" dirty="0" smtClean="0">
                <a:latin typeface="Arial" panose="020B0604020202020204" pitchFamily="34" charset="0"/>
                <a:ea typeface="MS UI Gothic" pitchFamily="50" charset="-128"/>
                <a:cs typeface="Arial" panose="020B0604020202020204" pitchFamily="34" charset="0"/>
              </a:rPr>
              <a:t>Contact information:</a:t>
            </a:r>
            <a:r>
              <a:rPr lang="ja-JP" altLang="en-US" sz="1200" b="1" dirty="0">
                <a:latin typeface="Arial" panose="020B0604020202020204" pitchFamily="34" charset="0"/>
                <a:ea typeface="Meiryo UI" pitchFamily="50" charset="-128"/>
                <a:cs typeface="Arial" panose="020B0604020202020204" pitchFamily="34" charset="0"/>
              </a:rPr>
              <a:t>　</a:t>
            </a:r>
            <a:r>
              <a:rPr lang="en-US" altLang="ja-JP" sz="1200" dirty="0">
                <a:latin typeface="Arial" panose="020B0604020202020204" pitchFamily="34" charset="0"/>
                <a:ea typeface="Meiryo UI" pitchFamily="50" charset="-128"/>
                <a:cs typeface="Arial" panose="020B0604020202020204" pitchFamily="34" charset="0"/>
              </a:rPr>
              <a:t>med-ad@nikkeibp.co.jp</a:t>
            </a:r>
            <a:r>
              <a:rPr lang="ja-JP" altLang="en-US" sz="1200" dirty="0">
                <a:latin typeface="Arial" panose="020B0604020202020204" pitchFamily="34" charset="0"/>
                <a:ea typeface="Meiryo UI" pitchFamily="50" charset="-128"/>
                <a:cs typeface="Arial" panose="020B0604020202020204" pitchFamily="34" charset="0"/>
              </a:rPr>
              <a:t>　　</a:t>
            </a:r>
            <a:r>
              <a:rPr lang="en-US" altLang="ja-JP" sz="1200" dirty="0" smtClean="0">
                <a:latin typeface="Arial" panose="020B0604020202020204" pitchFamily="34" charset="0"/>
                <a:ea typeface="MS UI Gothic" pitchFamily="50" charset="-128"/>
                <a:cs typeface="Arial" panose="020B0604020202020204" pitchFamily="34" charset="0"/>
              </a:rPr>
              <a:t>AD</a:t>
            </a:r>
            <a:r>
              <a:rPr lang="ja-JP" altLang="en-US" sz="1200" dirty="0" smtClean="0">
                <a:latin typeface="Arial" panose="020B0604020202020204" pitchFamily="34" charset="0"/>
                <a:ea typeface="MS UI Gothic" pitchFamily="50" charset="-128"/>
                <a:cs typeface="Arial" panose="020B0604020202020204" pitchFamily="34" charset="0"/>
              </a:rPr>
              <a:t> </a:t>
            </a:r>
            <a:r>
              <a:rPr lang="en-US" altLang="ja-JP" sz="1200" dirty="0" smtClean="0">
                <a:latin typeface="Arial" panose="020B0604020202020204" pitchFamily="34" charset="0"/>
                <a:ea typeface="MS UI Gothic" pitchFamily="50" charset="-128"/>
                <a:cs typeface="Arial" panose="020B0604020202020204" pitchFamily="34" charset="0"/>
              </a:rPr>
              <a:t>Web</a:t>
            </a:r>
            <a:r>
              <a:rPr lang="ja-JP" altLang="en-US" sz="1200" dirty="0" smtClean="0">
                <a:latin typeface="Arial" panose="020B0604020202020204" pitchFamily="34" charset="0"/>
                <a:ea typeface="Meiryo UI" pitchFamily="50" charset="-128"/>
                <a:cs typeface="Arial" panose="020B0604020202020204" pitchFamily="34" charset="0"/>
              </a:rPr>
              <a:t> </a:t>
            </a:r>
            <a:r>
              <a:rPr lang="en-US" altLang="ja-JP" sz="1200" dirty="0">
                <a:latin typeface="Arial" panose="020B0604020202020204" pitchFamily="34" charset="0"/>
                <a:ea typeface="Meiryo UI" pitchFamily="50" charset="-128"/>
                <a:cs typeface="Arial" panose="020B0604020202020204" pitchFamily="34" charset="0"/>
              </a:rPr>
              <a:t>http://adweb.nikkeibp.co.jp/adweb/wad/</a:t>
            </a:r>
            <a:endParaRPr lang="en-US" altLang="ja-JP" sz="1200" b="1" dirty="0">
              <a:latin typeface="Arial" panose="020B0604020202020204" pitchFamily="34" charset="0"/>
              <a:ea typeface="Meiryo UI" pitchFamily="50" charset="-128"/>
              <a:cs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13"/>
          <p:cNvSpPr txBox="1">
            <a:spLocks noChangeArrowheads="1"/>
          </p:cNvSpPr>
          <p:nvPr/>
        </p:nvSpPr>
        <p:spPr bwMode="auto">
          <a:xfrm>
            <a:off x="306388" y="77788"/>
            <a:ext cx="7192962" cy="830997"/>
          </a:xfrm>
          <a:prstGeom prst="rect">
            <a:avLst/>
          </a:prstGeom>
          <a:noFill/>
          <a:ln w="9525">
            <a:noFill/>
            <a:miter lim="800000"/>
            <a:headEnd/>
            <a:tailEnd/>
          </a:ln>
        </p:spPr>
        <p:txBody>
          <a:bodyPr>
            <a:spAutoFit/>
          </a:bodyPr>
          <a:lstStyle/>
          <a:p>
            <a:r>
              <a:rPr lang="en-US" altLang="ja-JP" sz="2400" b="1" dirty="0" smtClean="0">
                <a:solidFill>
                  <a:srgbClr val="000000"/>
                </a:solidFill>
                <a:latin typeface="Arial" panose="020B0604020202020204" pitchFamily="34" charset="0"/>
                <a:cs typeface="Arial" panose="020B0604020202020204" pitchFamily="34" charset="0"/>
              </a:rPr>
              <a:t>Nikkei Drug Information Online</a:t>
            </a:r>
          </a:p>
          <a:p>
            <a:r>
              <a:rPr lang="en-US" altLang="ja-JP" sz="2400" b="1" dirty="0" smtClean="0">
                <a:solidFill>
                  <a:srgbClr val="000000"/>
                </a:solidFill>
                <a:latin typeface="Arial" panose="020B0604020202020204" pitchFamily="34" charset="0"/>
                <a:cs typeface="Arial" panose="020B0604020202020204" pitchFamily="34" charset="0"/>
              </a:rPr>
              <a:t>Advertisement Menu</a:t>
            </a:r>
            <a:endParaRPr lang="ja-JP" altLang="en-US" sz="1600" b="1" dirty="0">
              <a:solidFill>
                <a:srgbClr val="000000"/>
              </a:solidFill>
              <a:latin typeface="Arial" panose="020B0604020202020204" pitchFamily="34" charset="0"/>
              <a:cs typeface="Arial" panose="020B0604020202020204" pitchFamily="34" charset="0"/>
            </a:endParaRPr>
          </a:p>
        </p:txBody>
      </p:sp>
      <p:graphicFrame>
        <p:nvGraphicFramePr>
          <p:cNvPr id="2050" name="オブジェクト 1"/>
          <p:cNvGraphicFramePr>
            <a:graphicFrameLocks noChangeAspect="1"/>
          </p:cNvGraphicFramePr>
          <p:nvPr>
            <p:extLst>
              <p:ext uri="{D42A27DB-BD31-4B8C-83A1-F6EECF244321}">
                <p14:modId xmlns:p14="http://schemas.microsoft.com/office/powerpoint/2010/main" xmlns="" val="3611134781"/>
              </p:ext>
            </p:extLst>
          </p:nvPr>
        </p:nvGraphicFramePr>
        <p:xfrm>
          <a:off x="338138" y="1249363"/>
          <a:ext cx="8361362" cy="2165350"/>
        </p:xfrm>
        <a:graphic>
          <a:graphicData uri="http://schemas.openxmlformats.org/presentationml/2006/ole">
            <p:oleObj spid="_x0000_s2057" name="ワークシート" r:id="rId4" imgW="8372581" imgH="2171623" progId="Excel.Sheet.12">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図 7" descr="DIオンラインウェルカムバナー.BMP"/>
          <p:cNvPicPr>
            <a:picLocks noChangeAspect="1"/>
          </p:cNvPicPr>
          <p:nvPr/>
        </p:nvPicPr>
        <p:blipFill>
          <a:blip r:embed="rId4" cstate="print"/>
          <a:srcRect/>
          <a:stretch>
            <a:fillRect/>
          </a:stretch>
        </p:blipFill>
        <p:spPr bwMode="auto">
          <a:xfrm>
            <a:off x="528638" y="1344613"/>
            <a:ext cx="2471737" cy="1765300"/>
          </a:xfrm>
          <a:prstGeom prst="rect">
            <a:avLst/>
          </a:prstGeom>
          <a:noFill/>
          <a:ln w="9525">
            <a:noFill/>
            <a:miter lim="800000"/>
            <a:headEnd/>
            <a:tailEnd/>
          </a:ln>
        </p:spPr>
      </p:pic>
      <p:sp>
        <p:nvSpPr>
          <p:cNvPr id="2" name="正方形/長方形 1"/>
          <p:cNvSpPr/>
          <p:nvPr/>
        </p:nvSpPr>
        <p:spPr>
          <a:xfrm>
            <a:off x="522288" y="1341438"/>
            <a:ext cx="2478087" cy="1766887"/>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077" name="Rectangle 18"/>
          <p:cNvSpPr>
            <a:spLocks noChangeArrowheads="1"/>
          </p:cNvSpPr>
          <p:nvPr/>
        </p:nvSpPr>
        <p:spPr bwMode="auto">
          <a:xfrm>
            <a:off x="966788" y="1784350"/>
            <a:ext cx="1595437" cy="1201738"/>
          </a:xfrm>
          <a:prstGeom prst="rect">
            <a:avLst/>
          </a:prstGeom>
          <a:solidFill>
            <a:schemeClr val="bg1">
              <a:lumMod val="95000"/>
            </a:schemeClr>
          </a:solidFill>
          <a:ln w="28575">
            <a:solidFill>
              <a:srgbClr val="FF0000"/>
            </a:solidFill>
            <a:prstDash val="sysDot"/>
            <a:miter lim="800000"/>
            <a:headEnd/>
            <a:tailEnd/>
          </a:ln>
        </p:spPr>
        <p:txBody>
          <a:bodyPr wrap="none" anchor="ctr"/>
          <a:lstStyle/>
          <a:p>
            <a:pPr algn="ctr" fontAlgn="auto">
              <a:spcBef>
                <a:spcPts val="0"/>
              </a:spcBef>
              <a:spcAft>
                <a:spcPts val="0"/>
              </a:spcAft>
              <a:defRPr/>
            </a:pPr>
            <a:endParaRPr lang="ja-JP" altLang="en-US" sz="900" b="1" dirty="0">
              <a:latin typeface="Arial" pitchFamily="34" charset="0"/>
              <a:ea typeface="+mn-ea"/>
              <a:cs typeface="Arial" pitchFamily="34" charset="0"/>
            </a:endParaRPr>
          </a:p>
        </p:txBody>
      </p:sp>
      <p:sp>
        <p:nvSpPr>
          <p:cNvPr id="3078" name="Text Box 13"/>
          <p:cNvSpPr txBox="1">
            <a:spLocks noChangeArrowheads="1"/>
          </p:cNvSpPr>
          <p:nvPr/>
        </p:nvSpPr>
        <p:spPr bwMode="auto">
          <a:xfrm>
            <a:off x="214313" y="285750"/>
            <a:ext cx="7786687" cy="457200"/>
          </a:xfrm>
          <a:prstGeom prst="rect">
            <a:avLst/>
          </a:prstGeom>
          <a:noFill/>
          <a:ln w="9525">
            <a:noFill/>
            <a:miter lim="800000"/>
            <a:headEnd/>
            <a:tailEnd/>
          </a:ln>
        </p:spPr>
        <p:txBody>
          <a:bodyPr>
            <a:spAutoFit/>
          </a:bodyPr>
          <a:lstStyle/>
          <a:p>
            <a:r>
              <a:rPr lang="en-US" altLang="ja-JP" sz="2400" b="1" dirty="0" smtClean="0">
                <a:latin typeface="Arial" panose="020B0604020202020204" pitchFamily="34" charset="0"/>
                <a:cs typeface="Arial" panose="020B0604020202020204" pitchFamily="34" charset="0"/>
              </a:rPr>
              <a:t>Welcome Banner</a:t>
            </a:r>
            <a:endParaRPr lang="ja-JP" altLang="en-US" sz="1600" b="1" dirty="0">
              <a:latin typeface="Arial" panose="020B0604020202020204" pitchFamily="34" charset="0"/>
              <a:cs typeface="Arial" panose="020B0604020202020204" pitchFamily="34" charset="0"/>
            </a:endParaRPr>
          </a:p>
        </p:txBody>
      </p:sp>
      <p:graphicFrame>
        <p:nvGraphicFramePr>
          <p:cNvPr id="3074" name="オブジェクト 42"/>
          <p:cNvGraphicFramePr>
            <a:graphicFrameLocks noChangeAspect="1"/>
          </p:cNvGraphicFramePr>
          <p:nvPr>
            <p:extLst>
              <p:ext uri="{D42A27DB-BD31-4B8C-83A1-F6EECF244321}">
                <p14:modId xmlns:p14="http://schemas.microsoft.com/office/powerpoint/2010/main" xmlns="" val="3880641999"/>
              </p:ext>
            </p:extLst>
          </p:nvPr>
        </p:nvGraphicFramePr>
        <p:xfrm>
          <a:off x="3417084" y="1361781"/>
          <a:ext cx="5430838" cy="2854325"/>
        </p:xfrm>
        <a:graphic>
          <a:graphicData uri="http://schemas.openxmlformats.org/presentationml/2006/ole">
            <p:oleObj spid="_x0000_s3081" name="ワークシート" r:id="rId5" imgW="5438791" imgH="2857384" progId="Excel.Sheet.12">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16" descr="C:\Users\kawakami\Pictures\CaptIt\Ci110914161355.jpg"/>
          <p:cNvPicPr>
            <a:picLocks noChangeAspect="1" noChangeArrowheads="1"/>
          </p:cNvPicPr>
          <p:nvPr/>
        </p:nvPicPr>
        <p:blipFill>
          <a:blip r:embed="rId4" cstate="print"/>
          <a:srcRect/>
          <a:stretch>
            <a:fillRect/>
          </a:stretch>
        </p:blipFill>
        <p:spPr bwMode="auto">
          <a:xfrm>
            <a:off x="495300" y="1344613"/>
            <a:ext cx="2595563" cy="3449637"/>
          </a:xfrm>
          <a:prstGeom prst="rect">
            <a:avLst/>
          </a:prstGeom>
          <a:noFill/>
          <a:ln w="9525">
            <a:noFill/>
            <a:miter lim="800000"/>
            <a:headEnd/>
            <a:tailEnd/>
          </a:ln>
        </p:spPr>
      </p:pic>
      <p:sp>
        <p:nvSpPr>
          <p:cNvPr id="4100" name="Text Box 13"/>
          <p:cNvSpPr txBox="1">
            <a:spLocks noChangeArrowheads="1"/>
          </p:cNvSpPr>
          <p:nvPr/>
        </p:nvSpPr>
        <p:spPr bwMode="auto">
          <a:xfrm>
            <a:off x="214313" y="285750"/>
            <a:ext cx="7786687" cy="457200"/>
          </a:xfrm>
          <a:prstGeom prst="rect">
            <a:avLst/>
          </a:prstGeom>
          <a:noFill/>
          <a:ln w="9525">
            <a:noFill/>
            <a:miter lim="800000"/>
            <a:headEnd/>
            <a:tailEnd/>
          </a:ln>
        </p:spPr>
        <p:txBody>
          <a:bodyPr>
            <a:spAutoFit/>
          </a:bodyPr>
          <a:lstStyle/>
          <a:p>
            <a:r>
              <a:rPr lang="en-US" altLang="ja-JP" sz="2400" b="1" dirty="0" smtClean="0">
                <a:latin typeface="Arial" panose="020B0604020202020204" pitchFamily="34" charset="0"/>
                <a:cs typeface="Arial" panose="020B0604020202020204" pitchFamily="34" charset="0"/>
              </a:rPr>
              <a:t>First Rectangle</a:t>
            </a:r>
            <a:endParaRPr lang="ja-JP" altLang="en-US" sz="1600" b="1" dirty="0">
              <a:latin typeface="Arial" panose="020B0604020202020204" pitchFamily="34" charset="0"/>
              <a:cs typeface="Arial" panose="020B0604020202020204" pitchFamily="34" charset="0"/>
            </a:endParaRPr>
          </a:p>
        </p:txBody>
      </p:sp>
      <p:graphicFrame>
        <p:nvGraphicFramePr>
          <p:cNvPr id="4098" name="オブジェクト 42"/>
          <p:cNvGraphicFramePr>
            <a:graphicFrameLocks noChangeAspect="1"/>
          </p:cNvGraphicFramePr>
          <p:nvPr>
            <p:extLst>
              <p:ext uri="{D42A27DB-BD31-4B8C-83A1-F6EECF244321}">
                <p14:modId xmlns:p14="http://schemas.microsoft.com/office/powerpoint/2010/main" xmlns="" val="671251608"/>
              </p:ext>
            </p:extLst>
          </p:nvPr>
        </p:nvGraphicFramePr>
        <p:xfrm>
          <a:off x="3492500" y="1333500"/>
          <a:ext cx="5291138" cy="2343150"/>
        </p:xfrm>
        <a:graphic>
          <a:graphicData uri="http://schemas.openxmlformats.org/presentationml/2006/ole">
            <p:oleObj spid="_x0000_s4103" name="ワークシート" r:id="rId5" imgW="5295772" imgH="2352726" progId="Excel.Sheet.12">
              <p:embed/>
            </p:oleObj>
          </a:graphicData>
        </a:graphic>
      </p:graphicFrame>
      <p:sp>
        <p:nvSpPr>
          <p:cNvPr id="9" name="正方形/長方形 8"/>
          <p:cNvSpPr/>
          <p:nvPr/>
        </p:nvSpPr>
        <p:spPr>
          <a:xfrm>
            <a:off x="541338" y="2776538"/>
            <a:ext cx="762000" cy="649287"/>
          </a:xfrm>
          <a:prstGeom prst="rect">
            <a:avLst/>
          </a:prstGeom>
          <a:solidFill>
            <a:schemeClr val="bg1">
              <a:lumMod val="95000"/>
            </a:schemeClr>
          </a:solidFill>
          <a:ln w="28575">
            <a:solidFill>
              <a:srgbClr val="FF0000"/>
            </a:solidFill>
            <a:prstDash val="sysDot"/>
            <a:miter lim="800000"/>
            <a:headEnd/>
            <a:tailEnd/>
          </a:ln>
        </p:spPr>
        <p:txBody>
          <a:bodyPr wrap="none" anchor="ctr"/>
          <a:lstStyle/>
          <a:p>
            <a:pPr algn="ctr" fontAlgn="auto">
              <a:spcBef>
                <a:spcPts val="0"/>
              </a:spcBef>
              <a:spcAft>
                <a:spcPts val="0"/>
              </a:spcAft>
              <a:defRPr/>
            </a:pPr>
            <a:endParaRPr lang="ja-JP" altLang="en-US" sz="900" b="1">
              <a:latin typeface="Arial" pitchFamily="34" charset="0"/>
              <a:ea typeface="ＭＳ Ｐゴシック" charset="-128"/>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13"/>
          <p:cNvSpPr txBox="1">
            <a:spLocks noChangeArrowheads="1"/>
          </p:cNvSpPr>
          <p:nvPr/>
        </p:nvSpPr>
        <p:spPr bwMode="auto">
          <a:xfrm>
            <a:off x="214313" y="285750"/>
            <a:ext cx="7786687" cy="457200"/>
          </a:xfrm>
          <a:prstGeom prst="rect">
            <a:avLst/>
          </a:prstGeom>
          <a:noFill/>
          <a:ln w="9525">
            <a:noFill/>
            <a:miter lim="800000"/>
            <a:headEnd/>
            <a:tailEnd/>
          </a:ln>
        </p:spPr>
        <p:txBody>
          <a:bodyPr>
            <a:spAutoFit/>
          </a:bodyPr>
          <a:lstStyle/>
          <a:p>
            <a:r>
              <a:rPr lang="en-US" altLang="ja-JP" sz="2400" b="1" dirty="0" smtClean="0">
                <a:latin typeface="Arial" panose="020B0604020202020204" pitchFamily="34" charset="0"/>
                <a:cs typeface="Arial" panose="020B0604020202020204" pitchFamily="34" charset="0"/>
              </a:rPr>
              <a:t>Second Rectangle </a:t>
            </a:r>
            <a:endParaRPr lang="ja-JP" altLang="en-US" sz="1600" b="1" dirty="0">
              <a:latin typeface="Arial" panose="020B0604020202020204" pitchFamily="34" charset="0"/>
              <a:cs typeface="Arial" panose="020B0604020202020204" pitchFamily="34" charset="0"/>
            </a:endParaRPr>
          </a:p>
        </p:txBody>
      </p:sp>
      <p:graphicFrame>
        <p:nvGraphicFramePr>
          <p:cNvPr id="5122" name="オブジェクト 42"/>
          <p:cNvGraphicFramePr>
            <a:graphicFrameLocks noChangeAspect="1"/>
          </p:cNvGraphicFramePr>
          <p:nvPr>
            <p:extLst>
              <p:ext uri="{D42A27DB-BD31-4B8C-83A1-F6EECF244321}">
                <p14:modId xmlns:p14="http://schemas.microsoft.com/office/powerpoint/2010/main" xmlns="" val="2391948389"/>
              </p:ext>
            </p:extLst>
          </p:nvPr>
        </p:nvGraphicFramePr>
        <p:xfrm>
          <a:off x="3492500" y="1333500"/>
          <a:ext cx="5100638" cy="2800350"/>
        </p:xfrm>
        <a:graphic>
          <a:graphicData uri="http://schemas.openxmlformats.org/presentationml/2006/ole">
            <p:oleObj spid="_x0000_s5127" name="ワークシート" r:id="rId4" imgW="5029161" imgH="2467065" progId="Excel.Sheet.12">
              <p:embed/>
            </p:oleObj>
          </a:graphicData>
        </a:graphic>
      </p:graphicFrame>
      <p:pic>
        <p:nvPicPr>
          <p:cNvPr id="5124" name="Picture 16" descr="C:\Users\kawakami\Pictures\CaptIt\Ci110914161355.jpg"/>
          <p:cNvPicPr>
            <a:picLocks noChangeAspect="1" noChangeArrowheads="1"/>
          </p:cNvPicPr>
          <p:nvPr/>
        </p:nvPicPr>
        <p:blipFill>
          <a:blip r:embed="rId5" cstate="print"/>
          <a:srcRect/>
          <a:stretch>
            <a:fillRect/>
          </a:stretch>
        </p:blipFill>
        <p:spPr bwMode="auto">
          <a:xfrm>
            <a:off x="495300" y="1344613"/>
            <a:ext cx="2595563" cy="3449637"/>
          </a:xfrm>
          <a:prstGeom prst="rect">
            <a:avLst/>
          </a:prstGeom>
          <a:noFill/>
          <a:ln w="9525">
            <a:noFill/>
            <a:miter lim="800000"/>
            <a:headEnd/>
            <a:tailEnd/>
          </a:ln>
        </p:spPr>
      </p:pic>
      <p:sp>
        <p:nvSpPr>
          <p:cNvPr id="24" name="正方形/長方形 23"/>
          <p:cNvSpPr/>
          <p:nvPr/>
        </p:nvSpPr>
        <p:spPr>
          <a:xfrm>
            <a:off x="541338" y="4011613"/>
            <a:ext cx="762000" cy="762000"/>
          </a:xfrm>
          <a:prstGeom prst="rect">
            <a:avLst/>
          </a:prstGeom>
          <a:solidFill>
            <a:schemeClr val="bg1">
              <a:lumMod val="95000"/>
            </a:schemeClr>
          </a:solidFill>
          <a:ln w="28575">
            <a:solidFill>
              <a:srgbClr val="FF0000"/>
            </a:solidFill>
            <a:prstDash val="sysDot"/>
            <a:miter lim="800000"/>
            <a:headEnd/>
            <a:tailEnd/>
          </a:ln>
        </p:spPr>
        <p:txBody>
          <a:bodyPr wrap="none" anchor="ctr"/>
          <a:lstStyle/>
          <a:p>
            <a:pPr algn="ctr" fontAlgn="auto">
              <a:spcBef>
                <a:spcPts val="0"/>
              </a:spcBef>
              <a:spcAft>
                <a:spcPts val="0"/>
              </a:spcAft>
              <a:defRPr/>
            </a:pPr>
            <a:endParaRPr lang="ja-JP" altLang="en-US" sz="900" b="1">
              <a:latin typeface="Arial" pitchFamily="34" charset="0"/>
              <a:ea typeface="ＭＳ Ｐゴシック" charset="-128"/>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16" descr="C:\Users\kawakami\Pictures\CaptIt\Ci110914161355.jpg"/>
          <p:cNvPicPr>
            <a:picLocks noChangeAspect="1" noChangeArrowheads="1"/>
          </p:cNvPicPr>
          <p:nvPr/>
        </p:nvPicPr>
        <p:blipFill>
          <a:blip r:embed="rId4" cstate="print"/>
          <a:srcRect/>
          <a:stretch>
            <a:fillRect/>
          </a:stretch>
        </p:blipFill>
        <p:spPr bwMode="auto">
          <a:xfrm>
            <a:off x="495300" y="1344613"/>
            <a:ext cx="2595563" cy="2117725"/>
          </a:xfrm>
          <a:prstGeom prst="rect">
            <a:avLst/>
          </a:prstGeom>
          <a:noFill/>
          <a:ln w="9525">
            <a:noFill/>
            <a:miter lim="800000"/>
            <a:headEnd/>
            <a:tailEnd/>
          </a:ln>
        </p:spPr>
      </p:pic>
      <p:sp>
        <p:nvSpPr>
          <p:cNvPr id="6148" name="Text Box 13"/>
          <p:cNvSpPr txBox="1">
            <a:spLocks noChangeArrowheads="1"/>
          </p:cNvSpPr>
          <p:nvPr/>
        </p:nvSpPr>
        <p:spPr bwMode="auto">
          <a:xfrm>
            <a:off x="214313" y="285750"/>
            <a:ext cx="7786687" cy="457200"/>
          </a:xfrm>
          <a:prstGeom prst="rect">
            <a:avLst/>
          </a:prstGeom>
          <a:noFill/>
          <a:ln w="9525">
            <a:noFill/>
            <a:miter lim="800000"/>
            <a:headEnd/>
            <a:tailEnd/>
          </a:ln>
        </p:spPr>
        <p:txBody>
          <a:bodyPr>
            <a:spAutoFit/>
          </a:bodyPr>
          <a:lstStyle/>
          <a:p>
            <a:r>
              <a:rPr lang="en-US" altLang="ja-JP" sz="2400" b="1" dirty="0" smtClean="0">
                <a:latin typeface="Arial" panose="020B0604020202020204" pitchFamily="34" charset="0"/>
                <a:cs typeface="Arial" panose="020B0604020202020204" pitchFamily="34" charset="0"/>
              </a:rPr>
              <a:t>Visual Box</a:t>
            </a:r>
            <a:endParaRPr lang="ja-JP" altLang="en-US" sz="1600" b="1" dirty="0">
              <a:latin typeface="Arial" panose="020B0604020202020204" pitchFamily="34" charset="0"/>
              <a:cs typeface="Arial" panose="020B0604020202020204" pitchFamily="34" charset="0"/>
            </a:endParaRPr>
          </a:p>
        </p:txBody>
      </p:sp>
      <p:graphicFrame>
        <p:nvGraphicFramePr>
          <p:cNvPr id="6146" name="オブジェクト 42"/>
          <p:cNvGraphicFramePr>
            <a:graphicFrameLocks noChangeAspect="1"/>
          </p:cNvGraphicFramePr>
          <p:nvPr>
            <p:extLst>
              <p:ext uri="{D42A27DB-BD31-4B8C-83A1-F6EECF244321}">
                <p14:modId xmlns:p14="http://schemas.microsoft.com/office/powerpoint/2010/main" xmlns="" val="2543559234"/>
              </p:ext>
            </p:extLst>
          </p:nvPr>
        </p:nvGraphicFramePr>
        <p:xfrm>
          <a:off x="3492500" y="1333500"/>
          <a:ext cx="5249863" cy="2532063"/>
        </p:xfrm>
        <a:graphic>
          <a:graphicData uri="http://schemas.openxmlformats.org/presentationml/2006/ole">
            <p:oleObj spid="_x0000_s6151" name="ワークシート" r:id="rId5" imgW="5257723" imgH="2543291" progId="Excel.Sheet.12">
              <p:embed/>
            </p:oleObj>
          </a:graphicData>
        </a:graphic>
      </p:graphicFrame>
      <p:pic>
        <p:nvPicPr>
          <p:cNvPr id="6149" name="Picture 16" descr="C:\Users\kawakami\Pictures\CaptIt\Ci110914161355.jpg"/>
          <p:cNvPicPr>
            <a:picLocks noChangeAspect="1" noChangeArrowheads="1"/>
          </p:cNvPicPr>
          <p:nvPr/>
        </p:nvPicPr>
        <p:blipFill>
          <a:blip r:embed="rId6" cstate="print"/>
          <a:srcRect/>
          <a:stretch>
            <a:fillRect/>
          </a:stretch>
        </p:blipFill>
        <p:spPr bwMode="auto">
          <a:xfrm>
            <a:off x="495300" y="3689350"/>
            <a:ext cx="2595563" cy="1219200"/>
          </a:xfrm>
          <a:prstGeom prst="rect">
            <a:avLst/>
          </a:prstGeom>
          <a:noFill/>
          <a:ln w="9525">
            <a:noFill/>
            <a:miter lim="800000"/>
            <a:headEnd/>
            <a:tailEnd/>
          </a:ln>
        </p:spPr>
      </p:pic>
      <p:grpSp>
        <p:nvGrpSpPr>
          <p:cNvPr id="6150" name="グループ化 39"/>
          <p:cNvGrpSpPr>
            <a:grpSpLocks/>
          </p:cNvGrpSpPr>
          <p:nvPr/>
        </p:nvGrpSpPr>
        <p:grpSpPr bwMode="auto">
          <a:xfrm>
            <a:off x="436563" y="3425825"/>
            <a:ext cx="2697162" cy="301625"/>
            <a:chOff x="485775" y="3573463"/>
            <a:chExt cx="2862263" cy="360362"/>
          </a:xfrm>
        </p:grpSpPr>
        <p:sp>
          <p:nvSpPr>
            <p:cNvPr id="18" name="フリーフォーム 17"/>
            <p:cNvSpPr/>
            <p:nvPr/>
          </p:nvSpPr>
          <p:spPr>
            <a:xfrm>
              <a:off x="485775" y="3573463"/>
              <a:ext cx="2862263" cy="223804"/>
            </a:xfrm>
            <a:custGeom>
              <a:avLst/>
              <a:gdLst>
                <a:gd name="connsiteX0" fmla="*/ 0 w 2577830"/>
                <a:gd name="connsiteY0" fmla="*/ 223998 h 223998"/>
                <a:gd name="connsiteX1" fmla="*/ 953311 w 2577830"/>
                <a:gd name="connsiteY1" fmla="*/ 261 h 223998"/>
                <a:gd name="connsiteX2" fmla="*/ 1702340 w 2577830"/>
                <a:gd name="connsiteY2" fmla="*/ 175359 h 223998"/>
                <a:gd name="connsiteX3" fmla="*/ 2577830 w 2577830"/>
                <a:gd name="connsiteY3" fmla="*/ 261 h 223998"/>
                <a:gd name="connsiteX4" fmla="*/ 2577830 w 2577830"/>
                <a:gd name="connsiteY4" fmla="*/ 261 h 223998"/>
                <a:gd name="connsiteX5" fmla="*/ 2577830 w 2577830"/>
                <a:gd name="connsiteY5" fmla="*/ 261 h 22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7830" h="223998">
                  <a:moveTo>
                    <a:pt x="0" y="223998"/>
                  </a:moveTo>
                  <a:cubicBezTo>
                    <a:pt x="334794" y="116182"/>
                    <a:pt x="669588" y="8367"/>
                    <a:pt x="953311" y="261"/>
                  </a:cubicBezTo>
                  <a:cubicBezTo>
                    <a:pt x="1237034" y="-7845"/>
                    <a:pt x="1431587" y="175359"/>
                    <a:pt x="1702340" y="175359"/>
                  </a:cubicBezTo>
                  <a:cubicBezTo>
                    <a:pt x="1973093" y="175359"/>
                    <a:pt x="2577830" y="261"/>
                    <a:pt x="2577830" y="261"/>
                  </a:cubicBezTo>
                  <a:lnTo>
                    <a:pt x="2577830" y="261"/>
                  </a:lnTo>
                  <a:lnTo>
                    <a:pt x="2577830" y="26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 name="フリーフォーム 18"/>
            <p:cNvSpPr/>
            <p:nvPr/>
          </p:nvSpPr>
          <p:spPr>
            <a:xfrm>
              <a:off x="485775" y="3708125"/>
              <a:ext cx="2862263" cy="225700"/>
            </a:xfrm>
            <a:custGeom>
              <a:avLst/>
              <a:gdLst>
                <a:gd name="connsiteX0" fmla="*/ 0 w 2577830"/>
                <a:gd name="connsiteY0" fmla="*/ 223998 h 223998"/>
                <a:gd name="connsiteX1" fmla="*/ 953311 w 2577830"/>
                <a:gd name="connsiteY1" fmla="*/ 261 h 223998"/>
                <a:gd name="connsiteX2" fmla="*/ 1702340 w 2577830"/>
                <a:gd name="connsiteY2" fmla="*/ 175359 h 223998"/>
                <a:gd name="connsiteX3" fmla="*/ 2577830 w 2577830"/>
                <a:gd name="connsiteY3" fmla="*/ 261 h 223998"/>
                <a:gd name="connsiteX4" fmla="*/ 2577830 w 2577830"/>
                <a:gd name="connsiteY4" fmla="*/ 261 h 223998"/>
                <a:gd name="connsiteX5" fmla="*/ 2577830 w 2577830"/>
                <a:gd name="connsiteY5" fmla="*/ 261 h 22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7830" h="223998">
                  <a:moveTo>
                    <a:pt x="0" y="223998"/>
                  </a:moveTo>
                  <a:cubicBezTo>
                    <a:pt x="334794" y="116182"/>
                    <a:pt x="669588" y="8367"/>
                    <a:pt x="953311" y="261"/>
                  </a:cubicBezTo>
                  <a:cubicBezTo>
                    <a:pt x="1237034" y="-7845"/>
                    <a:pt x="1431587" y="175359"/>
                    <a:pt x="1702340" y="175359"/>
                  </a:cubicBezTo>
                  <a:cubicBezTo>
                    <a:pt x="1973093" y="175359"/>
                    <a:pt x="2577830" y="261"/>
                    <a:pt x="2577830" y="261"/>
                  </a:cubicBezTo>
                  <a:lnTo>
                    <a:pt x="2577830" y="261"/>
                  </a:lnTo>
                  <a:lnTo>
                    <a:pt x="2577830" y="26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2" name="Rectangle 18"/>
          <p:cNvSpPr>
            <a:spLocks noChangeArrowheads="1"/>
          </p:cNvSpPr>
          <p:nvPr/>
        </p:nvSpPr>
        <p:spPr bwMode="auto">
          <a:xfrm>
            <a:off x="1354138" y="4616450"/>
            <a:ext cx="1606550" cy="234950"/>
          </a:xfrm>
          <a:prstGeom prst="rect">
            <a:avLst/>
          </a:prstGeom>
          <a:solidFill>
            <a:schemeClr val="bg1">
              <a:lumMod val="95000"/>
              <a:alpha val="50000"/>
            </a:schemeClr>
          </a:solidFill>
          <a:ln w="28575">
            <a:solidFill>
              <a:srgbClr val="FF0000"/>
            </a:solidFill>
            <a:prstDash val="sysDot"/>
            <a:miter lim="800000"/>
            <a:headEnd/>
            <a:tailEnd/>
          </a:ln>
        </p:spPr>
        <p:txBody>
          <a:bodyPr wrap="none" anchor="ctr"/>
          <a:lstStyle/>
          <a:p>
            <a:pPr algn="ctr" fontAlgn="auto">
              <a:spcBef>
                <a:spcPts val="0"/>
              </a:spcBef>
              <a:spcAft>
                <a:spcPts val="0"/>
              </a:spcAft>
              <a:defRPr/>
            </a:pPr>
            <a:endParaRPr lang="ja-JP" altLang="en-US" sz="900" b="1" dirty="0">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13"/>
          <p:cNvSpPr txBox="1">
            <a:spLocks noChangeArrowheads="1"/>
          </p:cNvSpPr>
          <p:nvPr/>
        </p:nvSpPr>
        <p:spPr bwMode="auto">
          <a:xfrm>
            <a:off x="214313" y="285750"/>
            <a:ext cx="7786687" cy="461665"/>
          </a:xfrm>
          <a:prstGeom prst="rect">
            <a:avLst/>
          </a:prstGeom>
          <a:noFill/>
          <a:ln w="9525">
            <a:noFill/>
            <a:miter lim="800000"/>
            <a:headEnd/>
            <a:tailEnd/>
          </a:ln>
        </p:spPr>
        <p:txBody>
          <a:bodyPr>
            <a:spAutoFit/>
          </a:bodyPr>
          <a:lstStyle/>
          <a:p>
            <a:r>
              <a:rPr lang="en-US" altLang="ja-JP" sz="2400" b="1" dirty="0" smtClean="0">
                <a:latin typeface="ＭＳ Ｐゴシック" pitchFamily="50" charset="-128"/>
              </a:rPr>
              <a:t>Leaderboard</a:t>
            </a:r>
          </a:p>
        </p:txBody>
      </p:sp>
      <p:graphicFrame>
        <p:nvGraphicFramePr>
          <p:cNvPr id="7170" name="オブジェクト 42"/>
          <p:cNvGraphicFramePr>
            <a:graphicFrameLocks noChangeAspect="1"/>
          </p:cNvGraphicFramePr>
          <p:nvPr>
            <p:extLst>
              <p:ext uri="{D42A27DB-BD31-4B8C-83A1-F6EECF244321}">
                <p14:modId xmlns:p14="http://schemas.microsoft.com/office/powerpoint/2010/main" xmlns="" val="1920105798"/>
              </p:ext>
            </p:extLst>
          </p:nvPr>
        </p:nvGraphicFramePr>
        <p:xfrm>
          <a:off x="3492500" y="1333500"/>
          <a:ext cx="5259388" cy="2351088"/>
        </p:xfrm>
        <a:graphic>
          <a:graphicData uri="http://schemas.openxmlformats.org/presentationml/2006/ole">
            <p:oleObj spid="_x0000_s7175" name="ワークシート" r:id="rId4" imgW="5267437" imgH="2362187" progId="Excel.Sheet.12">
              <p:embed/>
            </p:oleObj>
          </a:graphicData>
        </a:graphic>
      </p:graphicFrame>
      <p:pic>
        <p:nvPicPr>
          <p:cNvPr id="7172" name="Picture 16" descr="C:\Users\kawakami\Pictures\CaptIt\Ci110914161355.jpg"/>
          <p:cNvPicPr>
            <a:picLocks noChangeAspect="1" noChangeArrowheads="1"/>
          </p:cNvPicPr>
          <p:nvPr/>
        </p:nvPicPr>
        <p:blipFill>
          <a:blip r:embed="rId5" cstate="print"/>
          <a:srcRect/>
          <a:stretch>
            <a:fillRect/>
          </a:stretch>
        </p:blipFill>
        <p:spPr bwMode="auto">
          <a:xfrm>
            <a:off x="495300" y="1344613"/>
            <a:ext cx="2595563" cy="3449637"/>
          </a:xfrm>
          <a:prstGeom prst="rect">
            <a:avLst/>
          </a:prstGeom>
          <a:noFill/>
          <a:ln w="9525">
            <a:noFill/>
            <a:miter lim="800000"/>
            <a:headEnd/>
            <a:tailEnd/>
          </a:ln>
        </p:spPr>
      </p:pic>
      <p:sp>
        <p:nvSpPr>
          <p:cNvPr id="8" name="正方形/長方形 7"/>
          <p:cNvSpPr/>
          <p:nvPr/>
        </p:nvSpPr>
        <p:spPr>
          <a:xfrm>
            <a:off x="1131888" y="1471613"/>
            <a:ext cx="1849437" cy="228600"/>
          </a:xfrm>
          <a:prstGeom prst="rect">
            <a:avLst/>
          </a:prstGeom>
          <a:solidFill>
            <a:schemeClr val="bg1">
              <a:lumMod val="95000"/>
            </a:schemeClr>
          </a:solidFill>
          <a:ln w="28575">
            <a:solidFill>
              <a:srgbClr val="FF0000"/>
            </a:solidFill>
            <a:prstDash val="sysDot"/>
            <a:miter lim="800000"/>
            <a:headEnd/>
            <a:tailEnd/>
          </a:ln>
        </p:spPr>
        <p:txBody>
          <a:bodyPr wrap="none" anchor="ctr"/>
          <a:lstStyle/>
          <a:p>
            <a:pPr algn="ctr" fontAlgn="auto">
              <a:spcBef>
                <a:spcPts val="0"/>
              </a:spcBef>
              <a:spcAft>
                <a:spcPts val="0"/>
              </a:spcAft>
              <a:defRPr/>
            </a:pPr>
            <a:endParaRPr lang="ja-JP" altLang="en-US" sz="900" b="1">
              <a:latin typeface="Arial" pitchFamily="34" charset="0"/>
              <a:ea typeface="ＭＳ Ｐゴシック" charset="-128"/>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22" descr="C:\Users\kawakami\Pictures\CaptIt\Ci111227130540.jpg"/>
          <p:cNvPicPr>
            <a:picLocks noChangeAspect="1" noChangeArrowheads="1"/>
          </p:cNvPicPr>
          <p:nvPr/>
        </p:nvPicPr>
        <p:blipFill>
          <a:blip r:embed="rId4" cstate="print"/>
          <a:srcRect/>
          <a:stretch>
            <a:fillRect/>
          </a:stretch>
        </p:blipFill>
        <p:spPr bwMode="auto">
          <a:xfrm>
            <a:off x="6397625" y="1806575"/>
            <a:ext cx="1803400" cy="1631950"/>
          </a:xfrm>
          <a:prstGeom prst="rect">
            <a:avLst/>
          </a:prstGeom>
          <a:noFill/>
          <a:ln w="127">
            <a:solidFill>
              <a:schemeClr val="tx1"/>
            </a:solidFill>
            <a:miter lim="800000"/>
            <a:headEnd/>
            <a:tailEnd/>
          </a:ln>
        </p:spPr>
      </p:pic>
      <p:sp>
        <p:nvSpPr>
          <p:cNvPr id="8196" name="テキスト ボックス 2"/>
          <p:cNvSpPr txBox="1">
            <a:spLocks noChangeArrowheads="1"/>
          </p:cNvSpPr>
          <p:nvPr/>
        </p:nvSpPr>
        <p:spPr bwMode="auto">
          <a:xfrm>
            <a:off x="849313" y="1550988"/>
            <a:ext cx="857927" cy="246221"/>
          </a:xfrm>
          <a:prstGeom prst="rect">
            <a:avLst/>
          </a:prstGeom>
          <a:noFill/>
          <a:ln w="9525">
            <a:noFill/>
            <a:miter lim="800000"/>
            <a:headEnd/>
            <a:tailEnd/>
          </a:ln>
        </p:spPr>
        <p:txBody>
          <a:bodyPr wrap="none">
            <a:spAutoFit/>
          </a:bodyPr>
          <a:lstStyle/>
          <a:p>
            <a:r>
              <a:rPr lang="en-US" altLang="ja-JP" sz="1000" dirty="0" smtClean="0">
                <a:latin typeface="Arial" panose="020B0604020202020204" pitchFamily="34" charset="0"/>
                <a:cs typeface="Arial" panose="020B0604020202020204" pitchFamily="34" charset="0"/>
              </a:rPr>
              <a:t>Home Page</a:t>
            </a:r>
            <a:endParaRPr lang="ja-JP" altLang="en-US" sz="1000" dirty="0">
              <a:latin typeface="Arial" panose="020B0604020202020204" pitchFamily="34" charset="0"/>
              <a:cs typeface="Arial" panose="020B0604020202020204" pitchFamily="34" charset="0"/>
            </a:endParaRPr>
          </a:p>
        </p:txBody>
      </p:sp>
      <p:sp>
        <p:nvSpPr>
          <p:cNvPr id="8197" name="テキスト ボックス 34"/>
          <p:cNvSpPr txBox="1">
            <a:spLocks noChangeArrowheads="1"/>
          </p:cNvSpPr>
          <p:nvPr/>
        </p:nvSpPr>
        <p:spPr bwMode="auto">
          <a:xfrm>
            <a:off x="3186113" y="1550988"/>
            <a:ext cx="1072730" cy="246221"/>
          </a:xfrm>
          <a:prstGeom prst="rect">
            <a:avLst/>
          </a:prstGeom>
          <a:noFill/>
          <a:ln w="9525">
            <a:noFill/>
            <a:miter lim="800000"/>
            <a:headEnd/>
            <a:tailEnd/>
          </a:ln>
        </p:spPr>
        <p:txBody>
          <a:bodyPr wrap="none">
            <a:spAutoFit/>
          </a:bodyPr>
          <a:lstStyle/>
          <a:p>
            <a:r>
              <a:rPr lang="en-US" altLang="ja-JP" sz="1000" dirty="0">
                <a:latin typeface="Arial" panose="020B0604020202020204" pitchFamily="34" charset="0"/>
                <a:cs typeface="Arial" panose="020B0604020202020204" pitchFamily="34" charset="0"/>
              </a:rPr>
              <a:t>DI Online </a:t>
            </a:r>
            <a:r>
              <a:rPr lang="en-US" altLang="ja-JP" sz="1000" dirty="0" smtClean="0">
                <a:latin typeface="Arial" panose="020B0604020202020204" pitchFamily="34" charset="0"/>
                <a:cs typeface="Arial" panose="020B0604020202020204" pitchFamily="34" charset="0"/>
              </a:rPr>
              <a:t>Email</a:t>
            </a:r>
            <a:endParaRPr lang="ja-JP" altLang="en-US" sz="1000" dirty="0">
              <a:latin typeface="Arial" panose="020B0604020202020204" pitchFamily="34" charset="0"/>
              <a:cs typeface="Arial" panose="020B0604020202020204" pitchFamily="34" charset="0"/>
            </a:endParaRPr>
          </a:p>
        </p:txBody>
      </p:sp>
      <p:sp>
        <p:nvSpPr>
          <p:cNvPr id="8198" name="テキスト ボックス 60"/>
          <p:cNvSpPr txBox="1">
            <a:spLocks noChangeArrowheads="1"/>
          </p:cNvSpPr>
          <p:nvPr/>
        </p:nvSpPr>
        <p:spPr bwMode="auto">
          <a:xfrm>
            <a:off x="6323013" y="1550988"/>
            <a:ext cx="987771" cy="246221"/>
          </a:xfrm>
          <a:prstGeom prst="rect">
            <a:avLst/>
          </a:prstGeom>
          <a:noFill/>
          <a:ln w="9525">
            <a:noFill/>
            <a:miter lim="800000"/>
            <a:headEnd/>
            <a:tailEnd/>
          </a:ln>
        </p:spPr>
        <p:txBody>
          <a:bodyPr wrap="none">
            <a:spAutoFit/>
          </a:bodyPr>
          <a:lstStyle/>
          <a:p>
            <a:r>
              <a:rPr lang="en-US" altLang="ja-JP" sz="1000" dirty="0" smtClean="0">
                <a:latin typeface="Arial" panose="020B0604020202020204" pitchFamily="34" charset="0"/>
                <a:cs typeface="Arial" panose="020B0604020202020204" pitchFamily="34" charset="0"/>
              </a:rPr>
              <a:t>Tie-Up Site </a:t>
            </a:r>
            <a:r>
              <a:rPr lang="ja-JP" altLang="en-US" sz="1000" dirty="0" smtClean="0">
                <a:latin typeface="Arial" panose="020B0604020202020204" pitchFamily="34" charset="0"/>
                <a:cs typeface="Arial" panose="020B0604020202020204" pitchFamily="34" charset="0"/>
              </a:rPr>
              <a:t>★</a:t>
            </a:r>
            <a:endParaRPr lang="ja-JP" altLang="en-US" sz="1000" dirty="0">
              <a:latin typeface="Arial" panose="020B0604020202020204" pitchFamily="34" charset="0"/>
              <a:cs typeface="Arial" panose="020B0604020202020204" pitchFamily="34" charset="0"/>
            </a:endParaRPr>
          </a:p>
        </p:txBody>
      </p:sp>
      <p:sp>
        <p:nvSpPr>
          <p:cNvPr id="8199" name="テキスト ボックス 148"/>
          <p:cNvSpPr txBox="1">
            <a:spLocks noChangeArrowheads="1"/>
          </p:cNvSpPr>
          <p:nvPr/>
        </p:nvSpPr>
        <p:spPr bwMode="auto">
          <a:xfrm>
            <a:off x="493713" y="5657273"/>
            <a:ext cx="2087563" cy="276999"/>
          </a:xfrm>
          <a:prstGeom prst="rect">
            <a:avLst/>
          </a:prstGeom>
          <a:noFill/>
          <a:ln w="9525">
            <a:solidFill>
              <a:schemeClr val="tx1"/>
            </a:solidFill>
            <a:miter lim="800000"/>
            <a:headEnd/>
            <a:tailEnd/>
          </a:ln>
        </p:spPr>
        <p:txBody>
          <a:bodyPr>
            <a:spAutoFit/>
          </a:bodyPr>
          <a:lstStyle/>
          <a:p>
            <a:r>
              <a:rPr lang="en-US" altLang="ja-JP" sz="1200" b="1" dirty="0" smtClean="0">
                <a:latin typeface="Arial" panose="020B0604020202020204" pitchFamily="34" charset="0"/>
                <a:cs typeface="Arial" panose="020B0604020202020204" pitchFamily="34" charset="0"/>
              </a:rPr>
              <a:t>Rate </a:t>
            </a:r>
            <a:r>
              <a:rPr lang="en-US" altLang="ja-JP" sz="1200" b="1" dirty="0" smtClean="0">
                <a:solidFill>
                  <a:srgbClr val="FF0000"/>
                </a:solidFill>
                <a:latin typeface="Arial" panose="020B0604020202020204" pitchFamily="34" charset="0"/>
                <a:cs typeface="Arial" panose="020B0604020202020204" pitchFamily="34" charset="0"/>
              </a:rPr>
              <a:t>¥900,000</a:t>
            </a:r>
            <a:r>
              <a:rPr lang="ja-JP" altLang="en-US" sz="1200" b="1" dirty="0" smtClean="0">
                <a:latin typeface="Arial" panose="020B0604020202020204" pitchFamily="34" charset="0"/>
                <a:cs typeface="Arial" panose="020B0604020202020204" pitchFamily="34" charset="0"/>
              </a:rPr>
              <a:t> </a:t>
            </a:r>
            <a:r>
              <a:rPr lang="en-US" altLang="ja-JP" sz="1200" b="1" dirty="0" smtClean="0">
                <a:latin typeface="Arial" panose="020B0604020202020204" pitchFamily="34" charset="0"/>
                <a:cs typeface="Arial" panose="020B0604020202020204" pitchFamily="34" charset="0"/>
              </a:rPr>
              <a:t>(gross)</a:t>
            </a:r>
          </a:p>
        </p:txBody>
      </p:sp>
      <p:graphicFrame>
        <p:nvGraphicFramePr>
          <p:cNvPr id="8194" name="オブジェクト 13"/>
          <p:cNvGraphicFramePr>
            <a:graphicFrameLocks noChangeAspect="1"/>
          </p:cNvGraphicFramePr>
          <p:nvPr>
            <p:extLst>
              <p:ext uri="{D42A27DB-BD31-4B8C-83A1-F6EECF244321}">
                <p14:modId xmlns:p14="http://schemas.microsoft.com/office/powerpoint/2010/main" xmlns="" val="552061174"/>
              </p:ext>
            </p:extLst>
          </p:nvPr>
        </p:nvGraphicFramePr>
        <p:xfrm>
          <a:off x="279400" y="4330700"/>
          <a:ext cx="8583613" cy="1092200"/>
        </p:xfrm>
        <a:graphic>
          <a:graphicData uri="http://schemas.openxmlformats.org/presentationml/2006/ole">
            <p:oleObj spid="_x0000_s8200" name="ワークシート" r:id="rId5" imgW="8591428" imgH="1095272" progId="Excel.Sheet.12">
              <p:embed/>
            </p:oleObj>
          </a:graphicData>
        </a:graphic>
      </p:graphicFrame>
      <p:sp>
        <p:nvSpPr>
          <p:cNvPr id="8200" name="テキスト ボックス 148"/>
          <p:cNvSpPr txBox="1">
            <a:spLocks noChangeArrowheads="1"/>
          </p:cNvSpPr>
          <p:nvPr/>
        </p:nvSpPr>
        <p:spPr bwMode="auto">
          <a:xfrm>
            <a:off x="493713" y="1071563"/>
            <a:ext cx="8399462" cy="276999"/>
          </a:xfrm>
          <a:prstGeom prst="rect">
            <a:avLst/>
          </a:prstGeom>
          <a:noFill/>
          <a:ln w="9525">
            <a:noFill/>
            <a:miter lim="800000"/>
            <a:headEnd/>
            <a:tailEnd/>
          </a:ln>
        </p:spPr>
        <p:txBody>
          <a:bodyPr>
            <a:spAutoFit/>
          </a:bodyPr>
          <a:lstStyle/>
          <a:p>
            <a:r>
              <a:rPr lang="en-US" altLang="ja-JP" sz="1200" b="1" dirty="0" smtClean="0">
                <a:latin typeface="Arial" panose="020B0604020202020204" pitchFamily="34" charset="0"/>
                <a:cs typeface="Arial" panose="020B0604020202020204" pitchFamily="34" charset="0"/>
              </a:rPr>
              <a:t>More detailed information can be provided through an advertorial on the Website.</a:t>
            </a:r>
          </a:p>
        </p:txBody>
      </p:sp>
      <p:sp>
        <p:nvSpPr>
          <p:cNvPr id="8201" name="Text Box 13"/>
          <p:cNvSpPr txBox="1">
            <a:spLocks noChangeArrowheads="1"/>
          </p:cNvSpPr>
          <p:nvPr/>
        </p:nvSpPr>
        <p:spPr bwMode="auto">
          <a:xfrm>
            <a:off x="214313" y="179388"/>
            <a:ext cx="5510212" cy="646331"/>
          </a:xfrm>
          <a:prstGeom prst="rect">
            <a:avLst/>
          </a:prstGeom>
          <a:noFill/>
          <a:ln w="9525">
            <a:noFill/>
            <a:miter lim="800000"/>
            <a:headEnd/>
            <a:tailEnd/>
          </a:ln>
        </p:spPr>
        <p:txBody>
          <a:bodyPr>
            <a:spAutoFit/>
          </a:bodyPr>
          <a:lstStyle/>
          <a:p>
            <a:r>
              <a:rPr lang="en-US" altLang="ja-JP" sz="2400" b="1" dirty="0">
                <a:latin typeface="Arial" panose="020B0604020202020204" pitchFamily="34" charset="0"/>
                <a:cs typeface="Arial" panose="020B0604020202020204" pitchFamily="34" charset="0"/>
              </a:rPr>
              <a:t>DI Online CLOSE UP</a:t>
            </a:r>
            <a:r>
              <a:rPr lang="ja-JP" altLang="en-US" sz="2400" b="1" dirty="0" smtClean="0">
                <a:latin typeface="Arial" panose="020B0604020202020204" pitchFamily="34" charset="0"/>
                <a:cs typeface="Arial" panose="020B0604020202020204" pitchFamily="34" charset="0"/>
              </a:rPr>
              <a:t>！</a:t>
            </a:r>
            <a:endParaRPr lang="en-US" altLang="ja-JP" sz="2400" b="1" dirty="0" smtClean="0">
              <a:latin typeface="Arial" panose="020B0604020202020204" pitchFamily="34" charset="0"/>
              <a:cs typeface="Arial" panose="020B0604020202020204" pitchFamily="34" charset="0"/>
            </a:endParaRPr>
          </a:p>
          <a:p>
            <a:r>
              <a:rPr lang="en-US" altLang="ja-JP" sz="1200" b="1" dirty="0" smtClean="0">
                <a:latin typeface="Arial" panose="020B0604020202020204" pitchFamily="34" charset="0"/>
                <a:cs typeface="Arial" panose="020B0604020202020204" pitchFamily="34" charset="0"/>
              </a:rPr>
              <a:t>Tie-Up Site Standard Package</a:t>
            </a:r>
            <a:endParaRPr lang="ja-JP" altLang="en-US" sz="1200" b="1" dirty="0">
              <a:latin typeface="Arial" panose="020B0604020202020204" pitchFamily="34" charset="0"/>
              <a:cs typeface="Arial" panose="020B0604020202020204" pitchFamily="34" charset="0"/>
            </a:endParaRPr>
          </a:p>
        </p:txBody>
      </p:sp>
      <p:grpSp>
        <p:nvGrpSpPr>
          <p:cNvPr id="8202" name="グループ化 30"/>
          <p:cNvGrpSpPr>
            <a:grpSpLocks/>
          </p:cNvGrpSpPr>
          <p:nvPr/>
        </p:nvGrpSpPr>
        <p:grpSpPr bwMode="auto">
          <a:xfrm>
            <a:off x="5354638" y="2571750"/>
            <a:ext cx="953921" cy="308620"/>
            <a:chOff x="6354763" y="2892425"/>
            <a:chExt cx="953921" cy="308620"/>
          </a:xfrm>
        </p:grpSpPr>
        <p:cxnSp>
          <p:nvCxnSpPr>
            <p:cNvPr id="42" name="直線矢印コネクタ 41"/>
            <p:cNvCxnSpPr/>
            <p:nvPr/>
          </p:nvCxnSpPr>
          <p:spPr bwMode="auto">
            <a:xfrm>
              <a:off x="6354763" y="2892425"/>
              <a:ext cx="719137"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216" name="テキスト ボックス 42"/>
            <p:cNvSpPr txBox="1">
              <a:spLocks noChangeArrowheads="1"/>
            </p:cNvSpPr>
            <p:nvPr/>
          </p:nvSpPr>
          <p:spPr bwMode="auto">
            <a:xfrm>
              <a:off x="6373813" y="2970213"/>
              <a:ext cx="934871" cy="230832"/>
            </a:xfrm>
            <a:prstGeom prst="rect">
              <a:avLst/>
            </a:prstGeom>
            <a:noFill/>
            <a:ln w="9525">
              <a:noFill/>
              <a:miter lim="800000"/>
              <a:headEnd/>
              <a:tailEnd/>
            </a:ln>
          </p:spPr>
          <p:txBody>
            <a:bodyPr wrap="none">
              <a:spAutoFit/>
            </a:bodyPr>
            <a:lstStyle/>
            <a:p>
              <a:r>
                <a:rPr lang="en-US" altLang="ja-JP" sz="900" dirty="0" smtClean="0">
                  <a:latin typeface="Arial" panose="020B0604020202020204" pitchFamily="34" charset="0"/>
                  <a:cs typeface="Arial" panose="020B0604020202020204" pitchFamily="34" charset="0"/>
                </a:rPr>
                <a:t>To Tie-Up Site</a:t>
              </a:r>
              <a:endParaRPr lang="ja-JP" altLang="en-US" sz="900" dirty="0">
                <a:latin typeface="Arial" panose="020B0604020202020204" pitchFamily="34" charset="0"/>
                <a:cs typeface="Arial" panose="020B0604020202020204" pitchFamily="34" charset="0"/>
              </a:endParaRPr>
            </a:p>
          </p:txBody>
        </p:sp>
      </p:grpSp>
      <p:grpSp>
        <p:nvGrpSpPr>
          <p:cNvPr id="8203" name="グループ化 28"/>
          <p:cNvGrpSpPr>
            <a:grpSpLocks/>
          </p:cNvGrpSpPr>
          <p:nvPr/>
        </p:nvGrpSpPr>
        <p:grpSpPr bwMode="auto">
          <a:xfrm>
            <a:off x="923925" y="1779588"/>
            <a:ext cx="1735138" cy="2182812"/>
            <a:chOff x="923925" y="1779588"/>
            <a:chExt cx="1735200" cy="2182578"/>
          </a:xfrm>
        </p:grpSpPr>
        <p:pic>
          <p:nvPicPr>
            <p:cNvPr id="8213" name="Picture 16" descr="C:\Users\kawakami\Pictures\CaptIt\Ci110914161355.jpg"/>
            <p:cNvPicPr>
              <a:picLocks noChangeAspect="1" noChangeArrowheads="1"/>
            </p:cNvPicPr>
            <p:nvPr/>
          </p:nvPicPr>
          <p:blipFill>
            <a:blip r:embed="rId6" cstate="print"/>
            <a:srcRect/>
            <a:stretch>
              <a:fillRect/>
            </a:stretch>
          </p:blipFill>
          <p:spPr bwMode="auto">
            <a:xfrm>
              <a:off x="923925" y="1779588"/>
              <a:ext cx="1735200" cy="1416004"/>
            </a:xfrm>
            <a:prstGeom prst="rect">
              <a:avLst/>
            </a:prstGeom>
            <a:noFill/>
            <a:ln w="9525">
              <a:noFill/>
              <a:miter lim="800000"/>
              <a:headEnd/>
              <a:tailEnd/>
            </a:ln>
          </p:spPr>
        </p:pic>
        <p:pic>
          <p:nvPicPr>
            <p:cNvPr id="8214" name="Picture 16" descr="C:\Users\kawakami\Pictures\CaptIt\Ci110914161355.jpg"/>
            <p:cNvPicPr>
              <a:picLocks noChangeAspect="1" noChangeArrowheads="1"/>
            </p:cNvPicPr>
            <p:nvPr/>
          </p:nvPicPr>
          <p:blipFill>
            <a:blip r:embed="rId7" cstate="print"/>
            <a:srcRect t="25180"/>
            <a:stretch>
              <a:fillRect/>
            </a:stretch>
          </p:blipFill>
          <p:spPr bwMode="auto">
            <a:xfrm>
              <a:off x="923925" y="3314283"/>
              <a:ext cx="1735200" cy="647883"/>
            </a:xfrm>
            <a:prstGeom prst="rect">
              <a:avLst/>
            </a:prstGeom>
            <a:noFill/>
            <a:ln w="9525">
              <a:noFill/>
              <a:miter lim="800000"/>
              <a:headEnd/>
              <a:tailEnd/>
            </a:ln>
          </p:spPr>
        </p:pic>
      </p:grpSp>
      <p:sp>
        <p:nvSpPr>
          <p:cNvPr id="27" name="正方形/長方形 26"/>
          <p:cNvSpPr/>
          <p:nvPr/>
        </p:nvSpPr>
        <p:spPr>
          <a:xfrm>
            <a:off x="922338" y="1795463"/>
            <a:ext cx="1736725" cy="2166937"/>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Arial" panose="020B0604020202020204" pitchFamily="34" charset="0"/>
              <a:cs typeface="Arial" panose="020B0604020202020204" pitchFamily="34" charset="0"/>
            </a:endParaRPr>
          </a:p>
        </p:txBody>
      </p:sp>
      <p:sp>
        <p:nvSpPr>
          <p:cNvPr id="40" name="正方形/長方形 39"/>
          <p:cNvSpPr/>
          <p:nvPr/>
        </p:nvSpPr>
        <p:spPr>
          <a:xfrm>
            <a:off x="954088" y="3641725"/>
            <a:ext cx="522287" cy="133350"/>
          </a:xfrm>
          <a:prstGeom prst="rect">
            <a:avLst/>
          </a:prstGeom>
          <a:solidFill>
            <a:schemeClr val="bg1">
              <a:lumMod val="95000"/>
            </a:schemeClr>
          </a:solidFill>
          <a:ln w="28575">
            <a:solidFill>
              <a:srgbClr val="FF0000"/>
            </a:solidFill>
            <a:prstDash val="sysDot"/>
            <a:miter lim="800000"/>
            <a:headEnd/>
            <a:tailEnd/>
          </a:ln>
        </p:spPr>
        <p:txBody>
          <a:bodyPr wrap="none" anchor="ctr"/>
          <a:lstStyle/>
          <a:p>
            <a:pPr algn="ctr" fontAlgn="auto">
              <a:spcBef>
                <a:spcPts val="0"/>
              </a:spcBef>
              <a:spcAft>
                <a:spcPts val="0"/>
              </a:spcAft>
              <a:defRPr/>
            </a:pPr>
            <a:r>
              <a:rPr lang="en-US" altLang="ja-JP" sz="900" b="1" dirty="0">
                <a:latin typeface="Arial" pitchFamily="34" charset="0"/>
                <a:ea typeface="+mn-ea"/>
                <a:cs typeface="Arial" pitchFamily="34" charset="0"/>
              </a:rPr>
              <a:t>1</a:t>
            </a:r>
            <a:endParaRPr lang="ja-JP" altLang="en-US" sz="900" b="1" dirty="0">
              <a:latin typeface="Arial" pitchFamily="34" charset="0"/>
              <a:ea typeface="+mn-ea"/>
              <a:cs typeface="Arial" pitchFamily="34" charset="0"/>
            </a:endParaRPr>
          </a:p>
        </p:txBody>
      </p:sp>
      <p:grpSp>
        <p:nvGrpSpPr>
          <p:cNvPr id="8206" name="グループ化 39"/>
          <p:cNvGrpSpPr>
            <a:grpSpLocks noChangeAspect="1"/>
          </p:cNvGrpSpPr>
          <p:nvPr/>
        </p:nvGrpSpPr>
        <p:grpSpPr bwMode="auto">
          <a:xfrm>
            <a:off x="871538" y="3165475"/>
            <a:ext cx="1844675" cy="198438"/>
            <a:chOff x="485775" y="3573463"/>
            <a:chExt cx="2862263" cy="360362"/>
          </a:xfrm>
        </p:grpSpPr>
        <p:sp>
          <p:nvSpPr>
            <p:cNvPr id="25" name="フリーフォーム 24"/>
            <p:cNvSpPr/>
            <p:nvPr/>
          </p:nvSpPr>
          <p:spPr>
            <a:xfrm>
              <a:off x="485775" y="3573463"/>
              <a:ext cx="2862263" cy="221983"/>
            </a:xfrm>
            <a:custGeom>
              <a:avLst/>
              <a:gdLst>
                <a:gd name="connsiteX0" fmla="*/ 0 w 2577830"/>
                <a:gd name="connsiteY0" fmla="*/ 223998 h 223998"/>
                <a:gd name="connsiteX1" fmla="*/ 953311 w 2577830"/>
                <a:gd name="connsiteY1" fmla="*/ 261 h 223998"/>
                <a:gd name="connsiteX2" fmla="*/ 1702340 w 2577830"/>
                <a:gd name="connsiteY2" fmla="*/ 175359 h 223998"/>
                <a:gd name="connsiteX3" fmla="*/ 2577830 w 2577830"/>
                <a:gd name="connsiteY3" fmla="*/ 261 h 223998"/>
                <a:gd name="connsiteX4" fmla="*/ 2577830 w 2577830"/>
                <a:gd name="connsiteY4" fmla="*/ 261 h 223998"/>
                <a:gd name="connsiteX5" fmla="*/ 2577830 w 2577830"/>
                <a:gd name="connsiteY5" fmla="*/ 261 h 22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7830" h="223998">
                  <a:moveTo>
                    <a:pt x="0" y="223998"/>
                  </a:moveTo>
                  <a:cubicBezTo>
                    <a:pt x="334794" y="116182"/>
                    <a:pt x="669588" y="8367"/>
                    <a:pt x="953311" y="261"/>
                  </a:cubicBezTo>
                  <a:cubicBezTo>
                    <a:pt x="1237034" y="-7845"/>
                    <a:pt x="1431587" y="175359"/>
                    <a:pt x="1702340" y="175359"/>
                  </a:cubicBezTo>
                  <a:cubicBezTo>
                    <a:pt x="1973093" y="175359"/>
                    <a:pt x="2577830" y="261"/>
                    <a:pt x="2577830" y="261"/>
                  </a:cubicBezTo>
                  <a:lnTo>
                    <a:pt x="2577830" y="261"/>
                  </a:lnTo>
                  <a:lnTo>
                    <a:pt x="2577830" y="26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Arial" panose="020B0604020202020204" pitchFamily="34" charset="0"/>
                <a:cs typeface="Arial" panose="020B0604020202020204" pitchFamily="34" charset="0"/>
              </a:endParaRPr>
            </a:p>
          </p:txBody>
        </p:sp>
        <p:sp>
          <p:nvSpPr>
            <p:cNvPr id="26" name="フリーフォーム 25"/>
            <p:cNvSpPr/>
            <p:nvPr/>
          </p:nvSpPr>
          <p:spPr>
            <a:xfrm>
              <a:off x="485775" y="3706076"/>
              <a:ext cx="2862263" cy="227749"/>
            </a:xfrm>
            <a:custGeom>
              <a:avLst/>
              <a:gdLst>
                <a:gd name="connsiteX0" fmla="*/ 0 w 2577830"/>
                <a:gd name="connsiteY0" fmla="*/ 223998 h 223998"/>
                <a:gd name="connsiteX1" fmla="*/ 953311 w 2577830"/>
                <a:gd name="connsiteY1" fmla="*/ 261 h 223998"/>
                <a:gd name="connsiteX2" fmla="*/ 1702340 w 2577830"/>
                <a:gd name="connsiteY2" fmla="*/ 175359 h 223998"/>
                <a:gd name="connsiteX3" fmla="*/ 2577830 w 2577830"/>
                <a:gd name="connsiteY3" fmla="*/ 261 h 223998"/>
                <a:gd name="connsiteX4" fmla="*/ 2577830 w 2577830"/>
                <a:gd name="connsiteY4" fmla="*/ 261 h 223998"/>
                <a:gd name="connsiteX5" fmla="*/ 2577830 w 2577830"/>
                <a:gd name="connsiteY5" fmla="*/ 261 h 22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7830" h="223998">
                  <a:moveTo>
                    <a:pt x="0" y="223998"/>
                  </a:moveTo>
                  <a:cubicBezTo>
                    <a:pt x="334794" y="116182"/>
                    <a:pt x="669588" y="8367"/>
                    <a:pt x="953311" y="261"/>
                  </a:cubicBezTo>
                  <a:cubicBezTo>
                    <a:pt x="1237034" y="-7845"/>
                    <a:pt x="1431587" y="175359"/>
                    <a:pt x="1702340" y="175359"/>
                  </a:cubicBezTo>
                  <a:cubicBezTo>
                    <a:pt x="1973093" y="175359"/>
                    <a:pt x="2577830" y="261"/>
                    <a:pt x="2577830" y="261"/>
                  </a:cubicBezTo>
                  <a:lnTo>
                    <a:pt x="2577830" y="261"/>
                  </a:lnTo>
                  <a:lnTo>
                    <a:pt x="2577830" y="26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Arial" panose="020B0604020202020204" pitchFamily="34" charset="0"/>
                <a:cs typeface="Arial" panose="020B0604020202020204" pitchFamily="34" charset="0"/>
              </a:endParaRPr>
            </a:p>
          </p:txBody>
        </p:sp>
      </p:grpSp>
      <p:sp>
        <p:nvSpPr>
          <p:cNvPr id="31" name="正方形/長方形 30"/>
          <p:cNvSpPr/>
          <p:nvPr/>
        </p:nvSpPr>
        <p:spPr>
          <a:xfrm>
            <a:off x="954088" y="3802063"/>
            <a:ext cx="522287" cy="133350"/>
          </a:xfrm>
          <a:prstGeom prst="rect">
            <a:avLst/>
          </a:prstGeom>
          <a:solidFill>
            <a:schemeClr val="bg1">
              <a:lumMod val="95000"/>
            </a:schemeClr>
          </a:solidFill>
          <a:ln w="28575">
            <a:solidFill>
              <a:srgbClr val="FF0000"/>
            </a:solidFill>
            <a:prstDash val="sysDot"/>
            <a:miter lim="800000"/>
            <a:headEnd/>
            <a:tailEnd/>
          </a:ln>
        </p:spPr>
        <p:txBody>
          <a:bodyPr wrap="none" anchor="ctr"/>
          <a:lstStyle/>
          <a:p>
            <a:pPr algn="ctr" fontAlgn="auto">
              <a:spcBef>
                <a:spcPts val="0"/>
              </a:spcBef>
              <a:spcAft>
                <a:spcPts val="0"/>
              </a:spcAft>
              <a:defRPr/>
            </a:pPr>
            <a:r>
              <a:rPr lang="en-US" altLang="ja-JP" sz="900" b="1" dirty="0">
                <a:latin typeface="Arial" pitchFamily="34" charset="0"/>
                <a:ea typeface="+mn-ea"/>
                <a:cs typeface="Arial" pitchFamily="34" charset="0"/>
              </a:rPr>
              <a:t>1</a:t>
            </a:r>
            <a:endParaRPr lang="ja-JP" altLang="en-US" sz="900" b="1" dirty="0">
              <a:latin typeface="Arial" pitchFamily="34" charset="0"/>
              <a:ea typeface="+mn-ea"/>
              <a:cs typeface="Arial" pitchFamily="34" charset="0"/>
            </a:endParaRPr>
          </a:p>
        </p:txBody>
      </p:sp>
      <p:pic>
        <p:nvPicPr>
          <p:cNvPr id="8208" name="Picture 12" descr="C:\Users\kawakami\Desktop\2.gif"/>
          <p:cNvPicPr>
            <a:picLocks noChangeAspect="1" noChangeArrowheads="1"/>
          </p:cNvPicPr>
          <p:nvPr/>
        </p:nvPicPr>
        <p:blipFill>
          <a:blip r:embed="rId8" cstate="print"/>
          <a:srcRect/>
          <a:stretch>
            <a:fillRect/>
          </a:stretch>
        </p:blipFill>
        <p:spPr bwMode="auto">
          <a:xfrm>
            <a:off x="3267075" y="1798638"/>
            <a:ext cx="1717675" cy="2308225"/>
          </a:xfrm>
          <a:prstGeom prst="rect">
            <a:avLst/>
          </a:prstGeom>
          <a:noFill/>
          <a:ln w="9525">
            <a:noFill/>
            <a:miter lim="800000"/>
            <a:headEnd/>
            <a:tailEnd/>
          </a:ln>
        </p:spPr>
      </p:pic>
      <p:sp>
        <p:nvSpPr>
          <p:cNvPr id="32" name="正方形/長方形 31"/>
          <p:cNvSpPr/>
          <p:nvPr/>
        </p:nvSpPr>
        <p:spPr>
          <a:xfrm>
            <a:off x="3255963" y="1798638"/>
            <a:ext cx="1727200" cy="2293937"/>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Arial" panose="020B0604020202020204" pitchFamily="34" charset="0"/>
              <a:cs typeface="Arial" panose="020B0604020202020204" pitchFamily="34" charset="0"/>
            </a:endParaRPr>
          </a:p>
        </p:txBody>
      </p:sp>
      <p:sp>
        <p:nvSpPr>
          <p:cNvPr id="34" name="Rectangle 18"/>
          <p:cNvSpPr>
            <a:spLocks noChangeArrowheads="1"/>
          </p:cNvSpPr>
          <p:nvPr/>
        </p:nvSpPr>
        <p:spPr bwMode="auto">
          <a:xfrm>
            <a:off x="3268663" y="2124075"/>
            <a:ext cx="1690687" cy="206375"/>
          </a:xfrm>
          <a:prstGeom prst="rect">
            <a:avLst/>
          </a:prstGeom>
          <a:solidFill>
            <a:schemeClr val="bg1">
              <a:lumMod val="95000"/>
            </a:schemeClr>
          </a:solidFill>
          <a:ln w="28575">
            <a:solidFill>
              <a:srgbClr val="FF0000"/>
            </a:solidFill>
            <a:prstDash val="sysDot"/>
            <a:miter lim="800000"/>
            <a:headEnd/>
            <a:tailEnd/>
          </a:ln>
        </p:spPr>
        <p:txBody>
          <a:bodyPr wrap="none" anchor="ctr"/>
          <a:lstStyle/>
          <a:p>
            <a:pPr algn="ctr" fontAlgn="auto">
              <a:spcBef>
                <a:spcPts val="0"/>
              </a:spcBef>
              <a:spcAft>
                <a:spcPts val="0"/>
              </a:spcAft>
              <a:defRPr/>
            </a:pPr>
            <a:r>
              <a:rPr lang="en-US" altLang="ja-JP" sz="900" b="1" dirty="0">
                <a:latin typeface="Arial" pitchFamily="34" charset="0"/>
                <a:ea typeface="+mn-ea"/>
                <a:cs typeface="Arial" pitchFamily="34" charset="0"/>
              </a:rPr>
              <a:t>2</a:t>
            </a:r>
            <a:endParaRPr lang="ja-JP" altLang="en-US" sz="900" b="1" dirty="0">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200</Words>
  <Application>Microsoft Office PowerPoint</Application>
  <PresentationFormat>画面に合わせる (4:3)</PresentationFormat>
  <Paragraphs>46</Paragraphs>
  <Slides>11</Slides>
  <Notes>11</Notes>
  <HiddenSlides>0</HiddenSlides>
  <MMClips>0</MMClips>
  <ScaleCrop>false</ScaleCrop>
  <HeadingPairs>
    <vt:vector size="6" baseType="variant">
      <vt:variant>
        <vt:lpstr>テーマ</vt:lpstr>
      </vt:variant>
      <vt:variant>
        <vt:i4>1</vt:i4>
      </vt:variant>
      <vt:variant>
        <vt:lpstr>埋め込まれた OLE サーバー</vt:lpstr>
      </vt:variant>
      <vt:variant>
        <vt:i4>2</vt:i4>
      </vt:variant>
      <vt:variant>
        <vt:lpstr>スライド タイトル</vt:lpstr>
      </vt:variant>
      <vt:variant>
        <vt:i4>11</vt:i4>
      </vt:variant>
    </vt:vector>
  </HeadingPairs>
  <TitlesOfParts>
    <vt:vector size="14" baseType="lpstr">
      <vt:lpstr>Office テーマ</vt:lpstr>
      <vt:lpstr>Worksheet</vt:lpstr>
      <vt:lpstr>Microsoft Office Excel ワークシート</vt:lpstr>
      <vt:lpstr>スライド 1</vt:lpstr>
      <vt:lpstr>スライド 2</vt:lpstr>
      <vt:lpstr>スライド 3</vt:lpstr>
      <vt:lpstr>スライド 4</vt:lpstr>
      <vt:lpstr>スライド 5</vt:lpstr>
      <vt:lpstr>スライド 6</vt:lpstr>
      <vt:lpstr>スライド 7</vt:lpstr>
      <vt:lpstr>スライド 8</vt:lpstr>
      <vt:lpstr>スライド 9</vt:lpstr>
      <vt:lpstr>スライド 10</vt:lpstr>
      <vt:lpstr>スライド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2012-01-12T13:51:28Z</dcterms:created>
  <dcterms:modified xsi:type="dcterms:W3CDTF">2014-12-05T07:41:10Z</dcterms:modified>
  <cp:contentStatus>最終版</cp:contentStatus>
</cp:coreProperties>
</file>