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6635750" cy="9766300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69" d="100"/>
          <a:sy n="69" d="100"/>
        </p:scale>
        <p:origin x="932" y="5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Sheet1!$A$21:$A$48</c:f>
              <c:numCache>
                <c:formatCode>yyyy"年"m"月"</c:formatCode>
                <c:ptCount val="28"/>
                <c:pt idx="0">
                  <c:v>43678</c:v>
                </c:pt>
                <c:pt idx="1">
                  <c:v>43709</c:v>
                </c:pt>
                <c:pt idx="2">
                  <c:v>43739</c:v>
                </c:pt>
                <c:pt idx="3">
                  <c:v>43770</c:v>
                </c:pt>
                <c:pt idx="4">
                  <c:v>43800</c:v>
                </c:pt>
                <c:pt idx="5">
                  <c:v>43831</c:v>
                </c:pt>
                <c:pt idx="6">
                  <c:v>43862</c:v>
                </c:pt>
                <c:pt idx="7">
                  <c:v>43891</c:v>
                </c:pt>
                <c:pt idx="8">
                  <c:v>43922</c:v>
                </c:pt>
                <c:pt idx="9">
                  <c:v>43952</c:v>
                </c:pt>
                <c:pt idx="10">
                  <c:v>43983</c:v>
                </c:pt>
                <c:pt idx="11">
                  <c:v>44013</c:v>
                </c:pt>
                <c:pt idx="12">
                  <c:v>44044</c:v>
                </c:pt>
                <c:pt idx="13">
                  <c:v>44075</c:v>
                </c:pt>
                <c:pt idx="14">
                  <c:v>44105</c:v>
                </c:pt>
                <c:pt idx="15">
                  <c:v>44136</c:v>
                </c:pt>
                <c:pt idx="16">
                  <c:v>44166</c:v>
                </c:pt>
                <c:pt idx="17">
                  <c:v>44197</c:v>
                </c:pt>
                <c:pt idx="18">
                  <c:v>44228</c:v>
                </c:pt>
                <c:pt idx="19">
                  <c:v>44256</c:v>
                </c:pt>
                <c:pt idx="20">
                  <c:v>44287</c:v>
                </c:pt>
                <c:pt idx="21">
                  <c:v>44317</c:v>
                </c:pt>
                <c:pt idx="22">
                  <c:v>44348</c:v>
                </c:pt>
                <c:pt idx="23">
                  <c:v>44378</c:v>
                </c:pt>
                <c:pt idx="24">
                  <c:v>44409</c:v>
                </c:pt>
                <c:pt idx="25">
                  <c:v>44440</c:v>
                </c:pt>
                <c:pt idx="26">
                  <c:v>44470</c:v>
                </c:pt>
                <c:pt idx="27">
                  <c:v>44501</c:v>
                </c:pt>
              </c:numCache>
            </c:numRef>
          </c:cat>
          <c:val>
            <c:numRef>
              <c:f>Sheet1!$B$21:$B$48</c:f>
              <c:numCache>
                <c:formatCode>General</c:formatCode>
                <c:ptCount val="28"/>
                <c:pt idx="0">
                  <c:v>20160413</c:v>
                </c:pt>
                <c:pt idx="1">
                  <c:v>19488040</c:v>
                </c:pt>
                <c:pt idx="2">
                  <c:v>9306897</c:v>
                </c:pt>
                <c:pt idx="3">
                  <c:v>9162987</c:v>
                </c:pt>
                <c:pt idx="4">
                  <c:v>8818943</c:v>
                </c:pt>
                <c:pt idx="5">
                  <c:v>12604505</c:v>
                </c:pt>
                <c:pt idx="6">
                  <c:v>16604482</c:v>
                </c:pt>
                <c:pt idx="7">
                  <c:v>18317730</c:v>
                </c:pt>
                <c:pt idx="8">
                  <c:v>19296512</c:v>
                </c:pt>
                <c:pt idx="9">
                  <c:v>24507623</c:v>
                </c:pt>
                <c:pt idx="10">
                  <c:v>24824650</c:v>
                </c:pt>
                <c:pt idx="11">
                  <c:v>27575392</c:v>
                </c:pt>
                <c:pt idx="12">
                  <c:v>27201097</c:v>
                </c:pt>
                <c:pt idx="13">
                  <c:v>28002752</c:v>
                </c:pt>
                <c:pt idx="14" formatCode="#,##0">
                  <c:v>29563739</c:v>
                </c:pt>
                <c:pt idx="15">
                  <c:v>28183074</c:v>
                </c:pt>
                <c:pt idx="16">
                  <c:v>25929642</c:v>
                </c:pt>
                <c:pt idx="17">
                  <c:v>27432224</c:v>
                </c:pt>
                <c:pt idx="18">
                  <c:v>28043841</c:v>
                </c:pt>
                <c:pt idx="19">
                  <c:v>30686838</c:v>
                </c:pt>
                <c:pt idx="20">
                  <c:v>28961381</c:v>
                </c:pt>
                <c:pt idx="21">
                  <c:v>30735204</c:v>
                </c:pt>
                <c:pt idx="22">
                  <c:v>31528827</c:v>
                </c:pt>
                <c:pt idx="23">
                  <c:v>25010588</c:v>
                </c:pt>
                <c:pt idx="24">
                  <c:v>22469895</c:v>
                </c:pt>
                <c:pt idx="25">
                  <c:v>22701294</c:v>
                </c:pt>
                <c:pt idx="26" formatCode="#,##0">
                  <c:v>22627502</c:v>
                </c:pt>
                <c:pt idx="27" formatCode="#,##0">
                  <c:v>21015969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Sheet1!$A$21:$A$48</c:f>
              <c:numCache>
                <c:formatCode>yyyy"年"m"月"</c:formatCode>
                <c:ptCount val="28"/>
                <c:pt idx="0">
                  <c:v>43678</c:v>
                </c:pt>
                <c:pt idx="1">
                  <c:v>43709</c:v>
                </c:pt>
                <c:pt idx="2">
                  <c:v>43739</c:v>
                </c:pt>
                <c:pt idx="3">
                  <c:v>43770</c:v>
                </c:pt>
                <c:pt idx="4">
                  <c:v>43800</c:v>
                </c:pt>
                <c:pt idx="5">
                  <c:v>43831</c:v>
                </c:pt>
                <c:pt idx="6">
                  <c:v>43862</c:v>
                </c:pt>
                <c:pt idx="7">
                  <c:v>43891</c:v>
                </c:pt>
                <c:pt idx="8">
                  <c:v>43922</c:v>
                </c:pt>
                <c:pt idx="9">
                  <c:v>43952</c:v>
                </c:pt>
                <c:pt idx="10">
                  <c:v>43983</c:v>
                </c:pt>
                <c:pt idx="11">
                  <c:v>44013</c:v>
                </c:pt>
                <c:pt idx="12">
                  <c:v>44044</c:v>
                </c:pt>
                <c:pt idx="13">
                  <c:v>44075</c:v>
                </c:pt>
                <c:pt idx="14">
                  <c:v>44105</c:v>
                </c:pt>
                <c:pt idx="15">
                  <c:v>44136</c:v>
                </c:pt>
                <c:pt idx="16">
                  <c:v>44166</c:v>
                </c:pt>
                <c:pt idx="17">
                  <c:v>44197</c:v>
                </c:pt>
                <c:pt idx="18">
                  <c:v>44228</c:v>
                </c:pt>
                <c:pt idx="19">
                  <c:v>44256</c:v>
                </c:pt>
                <c:pt idx="20">
                  <c:v>44287</c:v>
                </c:pt>
                <c:pt idx="21">
                  <c:v>44317</c:v>
                </c:pt>
                <c:pt idx="22">
                  <c:v>44348</c:v>
                </c:pt>
                <c:pt idx="23">
                  <c:v>44378</c:v>
                </c:pt>
                <c:pt idx="24">
                  <c:v>44409</c:v>
                </c:pt>
                <c:pt idx="25">
                  <c:v>44440</c:v>
                </c:pt>
                <c:pt idx="26">
                  <c:v>44470</c:v>
                </c:pt>
                <c:pt idx="27">
                  <c:v>44501</c:v>
                </c:pt>
              </c:numCache>
            </c:numRef>
          </c:cat>
          <c:val>
            <c:numRef>
              <c:f>Sheet1!$C$21:$C$48</c:f>
              <c:numCache>
                <c:formatCode>General</c:formatCode>
                <c:ptCount val="28"/>
                <c:pt idx="0">
                  <c:v>7366100</c:v>
                </c:pt>
                <c:pt idx="1">
                  <c:v>6950303</c:v>
                </c:pt>
                <c:pt idx="2">
                  <c:v>2118748</c:v>
                </c:pt>
                <c:pt idx="3">
                  <c:v>2064798</c:v>
                </c:pt>
                <c:pt idx="4">
                  <c:v>2039911</c:v>
                </c:pt>
                <c:pt idx="5">
                  <c:v>4376492</c:v>
                </c:pt>
                <c:pt idx="6">
                  <c:v>6364512</c:v>
                </c:pt>
                <c:pt idx="7">
                  <c:v>6884948</c:v>
                </c:pt>
                <c:pt idx="8">
                  <c:v>7138809</c:v>
                </c:pt>
                <c:pt idx="9">
                  <c:v>9801990</c:v>
                </c:pt>
                <c:pt idx="10">
                  <c:v>9642007</c:v>
                </c:pt>
                <c:pt idx="11">
                  <c:v>11145399</c:v>
                </c:pt>
                <c:pt idx="12">
                  <c:v>11199090</c:v>
                </c:pt>
                <c:pt idx="13">
                  <c:v>10823653</c:v>
                </c:pt>
                <c:pt idx="14" formatCode="#,##0">
                  <c:v>11030031</c:v>
                </c:pt>
                <c:pt idx="15">
                  <c:v>10536241</c:v>
                </c:pt>
                <c:pt idx="16">
                  <c:v>10137871</c:v>
                </c:pt>
                <c:pt idx="17">
                  <c:v>10699437</c:v>
                </c:pt>
                <c:pt idx="18">
                  <c:v>10818609</c:v>
                </c:pt>
                <c:pt idx="19">
                  <c:v>11428531</c:v>
                </c:pt>
                <c:pt idx="20">
                  <c:v>10910425</c:v>
                </c:pt>
                <c:pt idx="21">
                  <c:v>11697955</c:v>
                </c:pt>
                <c:pt idx="22">
                  <c:v>12469865</c:v>
                </c:pt>
                <c:pt idx="23">
                  <c:v>10272961</c:v>
                </c:pt>
                <c:pt idx="24">
                  <c:v>9273119</c:v>
                </c:pt>
                <c:pt idx="25">
                  <c:v>8775436</c:v>
                </c:pt>
                <c:pt idx="26" formatCode="#,##0">
                  <c:v>8410976</c:v>
                </c:pt>
                <c:pt idx="27" formatCode="#,##0">
                  <c:v>6989263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Sheet1!$A$21:$A$48</c:f>
              <c:numCache>
                <c:formatCode>yyyy"年"m"月"</c:formatCode>
                <c:ptCount val="28"/>
                <c:pt idx="0">
                  <c:v>43678</c:v>
                </c:pt>
                <c:pt idx="1">
                  <c:v>43709</c:v>
                </c:pt>
                <c:pt idx="2">
                  <c:v>43739</c:v>
                </c:pt>
                <c:pt idx="3">
                  <c:v>43770</c:v>
                </c:pt>
                <c:pt idx="4">
                  <c:v>43800</c:v>
                </c:pt>
                <c:pt idx="5">
                  <c:v>43831</c:v>
                </c:pt>
                <c:pt idx="6">
                  <c:v>43862</c:v>
                </c:pt>
                <c:pt idx="7">
                  <c:v>43891</c:v>
                </c:pt>
                <c:pt idx="8">
                  <c:v>43922</c:v>
                </c:pt>
                <c:pt idx="9">
                  <c:v>43952</c:v>
                </c:pt>
                <c:pt idx="10">
                  <c:v>43983</c:v>
                </c:pt>
                <c:pt idx="11">
                  <c:v>44013</c:v>
                </c:pt>
                <c:pt idx="12">
                  <c:v>44044</c:v>
                </c:pt>
                <c:pt idx="13">
                  <c:v>44075</c:v>
                </c:pt>
                <c:pt idx="14">
                  <c:v>44105</c:v>
                </c:pt>
                <c:pt idx="15">
                  <c:v>44136</c:v>
                </c:pt>
                <c:pt idx="16">
                  <c:v>44166</c:v>
                </c:pt>
                <c:pt idx="17">
                  <c:v>44197</c:v>
                </c:pt>
                <c:pt idx="18">
                  <c:v>44228</c:v>
                </c:pt>
                <c:pt idx="19">
                  <c:v>44256</c:v>
                </c:pt>
                <c:pt idx="20">
                  <c:v>44287</c:v>
                </c:pt>
                <c:pt idx="21">
                  <c:v>44317</c:v>
                </c:pt>
                <c:pt idx="22">
                  <c:v>44348</c:v>
                </c:pt>
                <c:pt idx="23">
                  <c:v>44378</c:v>
                </c:pt>
                <c:pt idx="24">
                  <c:v>44409</c:v>
                </c:pt>
                <c:pt idx="25">
                  <c:v>44440</c:v>
                </c:pt>
                <c:pt idx="26">
                  <c:v>44470</c:v>
                </c:pt>
                <c:pt idx="27">
                  <c:v>44501</c:v>
                </c:pt>
              </c:numCache>
            </c:numRef>
          </c:cat>
          <c:val>
            <c:numRef>
              <c:f>Sheet1!$B$21:$B$48</c:f>
              <c:numCache>
                <c:formatCode>General</c:formatCode>
                <c:ptCount val="28"/>
                <c:pt idx="0">
                  <c:v>1494291</c:v>
                </c:pt>
                <c:pt idx="1">
                  <c:v>1390895</c:v>
                </c:pt>
                <c:pt idx="2">
                  <c:v>1268041</c:v>
                </c:pt>
                <c:pt idx="3">
                  <c:v>1266695</c:v>
                </c:pt>
                <c:pt idx="4">
                  <c:v>1285577</c:v>
                </c:pt>
                <c:pt idx="5">
                  <c:v>1649518</c:v>
                </c:pt>
                <c:pt idx="6">
                  <c:v>1763529</c:v>
                </c:pt>
                <c:pt idx="7">
                  <c:v>2074788</c:v>
                </c:pt>
                <c:pt idx="8">
                  <c:v>2272640</c:v>
                </c:pt>
                <c:pt idx="9">
                  <c:v>2148483</c:v>
                </c:pt>
                <c:pt idx="10">
                  <c:v>2068429</c:v>
                </c:pt>
                <c:pt idx="11">
                  <c:v>2205783</c:v>
                </c:pt>
                <c:pt idx="12">
                  <c:v>1809304</c:v>
                </c:pt>
                <c:pt idx="13">
                  <c:v>2054049</c:v>
                </c:pt>
                <c:pt idx="14">
                  <c:v>1858550</c:v>
                </c:pt>
                <c:pt idx="15">
                  <c:v>1869338</c:v>
                </c:pt>
                <c:pt idx="16">
                  <c:v>2005097</c:v>
                </c:pt>
                <c:pt idx="17">
                  <c:v>1795286</c:v>
                </c:pt>
                <c:pt idx="18" formatCode="#,##0">
                  <c:v>1911217</c:v>
                </c:pt>
                <c:pt idx="19">
                  <c:v>2304976</c:v>
                </c:pt>
                <c:pt idx="20" formatCode="#,##0">
                  <c:v>2193879</c:v>
                </c:pt>
                <c:pt idx="21">
                  <c:v>1997096</c:v>
                </c:pt>
                <c:pt idx="22">
                  <c:v>2235153</c:v>
                </c:pt>
                <c:pt idx="23">
                  <c:v>1906357</c:v>
                </c:pt>
                <c:pt idx="24">
                  <c:v>1819018</c:v>
                </c:pt>
                <c:pt idx="25">
                  <c:v>2193605</c:v>
                </c:pt>
                <c:pt idx="26" formatCode="#,##0">
                  <c:v>1973412</c:v>
                </c:pt>
                <c:pt idx="27" formatCode="#,##0">
                  <c:v>1499839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Sheet1!$A$21:$A$48</c:f>
              <c:numCache>
                <c:formatCode>yyyy"年"m"月"</c:formatCode>
                <c:ptCount val="28"/>
                <c:pt idx="0">
                  <c:v>43678</c:v>
                </c:pt>
                <c:pt idx="1">
                  <c:v>43709</c:v>
                </c:pt>
                <c:pt idx="2">
                  <c:v>43739</c:v>
                </c:pt>
                <c:pt idx="3">
                  <c:v>43770</c:v>
                </c:pt>
                <c:pt idx="4">
                  <c:v>43800</c:v>
                </c:pt>
                <c:pt idx="5">
                  <c:v>43831</c:v>
                </c:pt>
                <c:pt idx="6">
                  <c:v>43862</c:v>
                </c:pt>
                <c:pt idx="7">
                  <c:v>43891</c:v>
                </c:pt>
                <c:pt idx="8">
                  <c:v>43922</c:v>
                </c:pt>
                <c:pt idx="9">
                  <c:v>43952</c:v>
                </c:pt>
                <c:pt idx="10">
                  <c:v>43983</c:v>
                </c:pt>
                <c:pt idx="11">
                  <c:v>44013</c:v>
                </c:pt>
                <c:pt idx="12">
                  <c:v>44044</c:v>
                </c:pt>
                <c:pt idx="13">
                  <c:v>44075</c:v>
                </c:pt>
                <c:pt idx="14">
                  <c:v>44105</c:v>
                </c:pt>
                <c:pt idx="15">
                  <c:v>44136</c:v>
                </c:pt>
                <c:pt idx="16">
                  <c:v>44166</c:v>
                </c:pt>
                <c:pt idx="17">
                  <c:v>44197</c:v>
                </c:pt>
                <c:pt idx="18">
                  <c:v>44228</c:v>
                </c:pt>
                <c:pt idx="19">
                  <c:v>44256</c:v>
                </c:pt>
                <c:pt idx="20">
                  <c:v>44287</c:v>
                </c:pt>
                <c:pt idx="21">
                  <c:v>44317</c:v>
                </c:pt>
                <c:pt idx="22">
                  <c:v>44348</c:v>
                </c:pt>
                <c:pt idx="23">
                  <c:v>44378</c:v>
                </c:pt>
                <c:pt idx="24">
                  <c:v>44409</c:v>
                </c:pt>
                <c:pt idx="25">
                  <c:v>44440</c:v>
                </c:pt>
                <c:pt idx="26">
                  <c:v>44470</c:v>
                </c:pt>
                <c:pt idx="27">
                  <c:v>44501</c:v>
                </c:pt>
              </c:numCache>
            </c:numRef>
          </c:cat>
          <c:val>
            <c:numRef>
              <c:f>Sheet1!$C$21:$C$48</c:f>
              <c:numCache>
                <c:formatCode>General</c:formatCode>
                <c:ptCount val="28"/>
                <c:pt idx="0">
                  <c:v>392359</c:v>
                </c:pt>
                <c:pt idx="1">
                  <c:v>376473</c:v>
                </c:pt>
                <c:pt idx="2">
                  <c:v>226433</c:v>
                </c:pt>
                <c:pt idx="3">
                  <c:v>213722</c:v>
                </c:pt>
                <c:pt idx="4">
                  <c:v>231636</c:v>
                </c:pt>
                <c:pt idx="5">
                  <c:v>387275</c:v>
                </c:pt>
                <c:pt idx="6">
                  <c:v>455947</c:v>
                </c:pt>
                <c:pt idx="7">
                  <c:v>620130</c:v>
                </c:pt>
                <c:pt idx="8">
                  <c:v>777191</c:v>
                </c:pt>
                <c:pt idx="9">
                  <c:v>761409</c:v>
                </c:pt>
                <c:pt idx="10">
                  <c:v>737798</c:v>
                </c:pt>
                <c:pt idx="11">
                  <c:v>853863</c:v>
                </c:pt>
                <c:pt idx="12">
                  <c:v>677448</c:v>
                </c:pt>
                <c:pt idx="13">
                  <c:v>793393</c:v>
                </c:pt>
                <c:pt idx="14">
                  <c:v>651096</c:v>
                </c:pt>
                <c:pt idx="15">
                  <c:v>698053</c:v>
                </c:pt>
                <c:pt idx="16">
                  <c:v>752486</c:v>
                </c:pt>
                <c:pt idx="17">
                  <c:v>690834</c:v>
                </c:pt>
                <c:pt idx="18">
                  <c:v>755232</c:v>
                </c:pt>
                <c:pt idx="19">
                  <c:v>873264</c:v>
                </c:pt>
                <c:pt idx="20" formatCode="#,##0">
                  <c:v>825262</c:v>
                </c:pt>
                <c:pt idx="21">
                  <c:v>805828</c:v>
                </c:pt>
                <c:pt idx="22">
                  <c:v>925286</c:v>
                </c:pt>
                <c:pt idx="23">
                  <c:v>753874</c:v>
                </c:pt>
                <c:pt idx="24">
                  <c:v>729222</c:v>
                </c:pt>
                <c:pt idx="25">
                  <c:v>895013</c:v>
                </c:pt>
                <c:pt idx="26" formatCode="#,##0">
                  <c:v>756571</c:v>
                </c:pt>
                <c:pt idx="27" formatCode="#,##0">
                  <c:v>587975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Sheet1!$A$3:$A$8</c:f>
              <c:strCache>
                <c:ptCount val="6"/>
                <c:pt idx="0">
                  <c:v>2016年</c:v>
                </c:pt>
                <c:pt idx="1">
                  <c:v>2017年</c:v>
                </c:pt>
                <c:pt idx="2">
                  <c:v>2018年</c:v>
                </c:pt>
                <c:pt idx="3">
                  <c:v>2019年</c:v>
                </c:pt>
                <c:pt idx="4">
                  <c:v>2020年</c:v>
                </c:pt>
                <c:pt idx="5">
                  <c:v>2021年</c:v>
                </c:pt>
              </c:strCache>
            </c:strRef>
          </c:cat>
          <c:val>
            <c:numRef>
              <c:f>Sheet1!$B$3:$B$8</c:f>
              <c:numCache>
                <c:formatCode>General</c:formatCode>
                <c:ptCount val="6"/>
                <c:pt idx="0">
                  <c:v>567808</c:v>
                </c:pt>
                <c:pt idx="1">
                  <c:v>626669</c:v>
                </c:pt>
                <c:pt idx="2">
                  <c:v>678681</c:v>
                </c:pt>
                <c:pt idx="3">
                  <c:v>734089</c:v>
                </c:pt>
                <c:pt idx="4" formatCode="#,##0">
                  <c:v>809144</c:v>
                </c:pt>
                <c:pt idx="5" formatCode="#,##0">
                  <c:v>861832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Sheet1!$A$3:$A$8</c:f>
              <c:strCache>
                <c:ptCount val="6"/>
                <c:pt idx="0">
                  <c:v>2016年</c:v>
                </c:pt>
                <c:pt idx="1">
                  <c:v>2017年</c:v>
                </c:pt>
                <c:pt idx="2">
                  <c:v>2018年</c:v>
                </c:pt>
                <c:pt idx="3">
                  <c:v>2019年</c:v>
                </c:pt>
                <c:pt idx="4">
                  <c:v>2020年</c:v>
                </c:pt>
                <c:pt idx="5">
                  <c:v>2021年</c:v>
                </c:pt>
              </c:strCache>
            </c:strRef>
          </c:cat>
          <c:val>
            <c:numRef>
              <c:f>Sheet1!$C$3:$C$8</c:f>
              <c:numCache>
                <c:formatCode>General</c:formatCode>
                <c:ptCount val="6"/>
                <c:pt idx="0">
                  <c:v>143323</c:v>
                </c:pt>
                <c:pt idx="1">
                  <c:v>154821</c:v>
                </c:pt>
                <c:pt idx="2">
                  <c:v>158868</c:v>
                </c:pt>
                <c:pt idx="3">
                  <c:v>169557</c:v>
                </c:pt>
                <c:pt idx="4">
                  <c:v>183234</c:v>
                </c:pt>
                <c:pt idx="5" formatCode="#,##0">
                  <c:v>196224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75492" cy="490011"/>
          </a:xfrm>
          <a:prstGeom prst="rect">
            <a:avLst/>
          </a:prstGeom>
        </p:spPr>
        <p:txBody>
          <a:bodyPr vert="horz" lIns="90336" tIns="45168" rIns="90336" bIns="4516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58723" y="1"/>
            <a:ext cx="2875492" cy="490011"/>
          </a:xfrm>
          <a:prstGeom prst="rect">
            <a:avLst/>
          </a:prstGeom>
        </p:spPr>
        <p:txBody>
          <a:bodyPr vert="horz" lIns="90336" tIns="45168" rIns="90336" bIns="45168" rtlCol="0"/>
          <a:lstStyle>
            <a:lvl1pPr algn="r">
              <a:defRPr sz="1200"/>
            </a:lvl1pPr>
          </a:lstStyle>
          <a:p>
            <a:fld id="{627E1DB6-724B-46F3-B03B-7B793836D239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1220788"/>
            <a:ext cx="2470150" cy="3295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36" tIns="45168" rIns="90336" bIns="4516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3576" y="4700033"/>
            <a:ext cx="5308600" cy="3845481"/>
          </a:xfrm>
          <a:prstGeom prst="rect">
            <a:avLst/>
          </a:prstGeom>
        </p:spPr>
        <p:txBody>
          <a:bodyPr vert="horz" lIns="90336" tIns="45168" rIns="90336" bIns="4516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276291"/>
            <a:ext cx="2875492" cy="490010"/>
          </a:xfrm>
          <a:prstGeom prst="rect">
            <a:avLst/>
          </a:prstGeom>
        </p:spPr>
        <p:txBody>
          <a:bodyPr vert="horz" lIns="90336" tIns="45168" rIns="90336" bIns="4516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58723" y="9276291"/>
            <a:ext cx="2875492" cy="490010"/>
          </a:xfrm>
          <a:prstGeom prst="rect">
            <a:avLst/>
          </a:prstGeom>
        </p:spPr>
        <p:txBody>
          <a:bodyPr vert="horz" lIns="90336" tIns="45168" rIns="90336" bIns="45168" rtlCol="0" anchor="b"/>
          <a:lstStyle>
            <a:lvl1pPr algn="r">
              <a:defRPr sz="12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2021/12/2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2021/12/2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1,499,839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49,994.6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587,975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19,599.2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133,892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109178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21,015,969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700,532.3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6,989,263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232,975.4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627,944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047747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50827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61,946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61,789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13,679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13,649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8419939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948745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196,224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159,555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170,601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59,583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29,097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3,552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1,907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070271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199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31139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177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8,570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9,109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90,393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90,124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29,441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29,362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8,715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2,111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22,205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22,108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81435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32,209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64,045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13,715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861,832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196,224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8D2673B6-2E4C-43B4-A198-2D9021A4973D}"/>
</file>

<file path=customXml/itemProps2.xml><?xml version="1.0" encoding="utf-8"?>
<ds:datastoreItem xmlns:ds="http://schemas.openxmlformats.org/officeDocument/2006/customXml" ds:itemID="{147F9434-BAB9-4808-94BF-0EA12F2FB8F8}"/>
</file>

<file path=customXml/itemProps3.xml><?xml version="1.0" encoding="utf-8"?>
<ds:datastoreItem xmlns:ds="http://schemas.openxmlformats.org/officeDocument/2006/customXml" ds:itemID="{9BC3D93F-1C5D-49D7-AC2E-91792E02702D}"/>
</file>

<file path=docProps/app.xml><?xml version="1.0" encoding="utf-8"?>
<Properties xmlns="http://schemas.openxmlformats.org/officeDocument/2006/extended-properties" xmlns:vt="http://schemas.openxmlformats.org/officeDocument/2006/docPropsVTypes">
  <TotalTime>2858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235</cp:revision>
  <cp:lastPrinted>2021-02-04T07:35:28Z</cp:lastPrinted>
  <dcterms:created xsi:type="dcterms:W3CDTF">2019-12-06T01:09:11Z</dcterms:created>
  <dcterms:modified xsi:type="dcterms:W3CDTF">2021-12-02T14:46:52Z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