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D6B"/>
    <a:srgbClr val="E6B9B8"/>
    <a:srgbClr val="F2DCDB"/>
    <a:srgbClr val="EBF1E9"/>
    <a:srgbClr val="002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3798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1048273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E-4EFF-9E55-EEA672DFC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235028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4E-4EFF-9E55-EEA672DFC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 sz="800"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0490"/>
          <a:ext cx="5052591" cy="37806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　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1,048,273</a:t>
          </a:r>
          <a:r>
            <a:rPr kumimoji="1" lang="ja-JP" altLang="en-US" sz="55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5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235,028</a:t>
          </a:r>
          <a:r>
            <a:rPr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5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2026/2/4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2026/2/4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072" y="84101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841" y="4362345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674" y="1751724"/>
            <a:ext cx="3169998" cy="280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0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20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14,880,881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480,028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4,532,383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146,105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F3B4F8-A3FB-3080-D298-BB0F5256A186}"/>
              </a:ext>
            </a:extLst>
          </p:cNvPr>
          <p:cNvSpPr txBox="1"/>
          <p:nvPr/>
        </p:nvSpPr>
        <p:spPr>
          <a:xfrm>
            <a:off x="2963829" y="2514376"/>
            <a:ext cx="38447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rgbClr val="FFB518"/>
              </a:buClr>
            </a:pPr>
            <a:r>
              <a:rPr lang="ja-JP" altLang="en-US" sz="18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584,953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E8DA1B3-3FC7-0B3F-8B20-140DFEED6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674" y="5781695"/>
            <a:ext cx="3391330" cy="280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0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20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1,308,585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42,212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472,250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15,233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F8E66D-F5AD-0671-FA3C-3F225FB5E2AA}"/>
              </a:ext>
            </a:extLst>
          </p:cNvPr>
          <p:cNvSpPr txBox="1"/>
          <p:nvPr/>
        </p:nvSpPr>
        <p:spPr>
          <a:xfrm>
            <a:off x="2982194" y="6466534"/>
            <a:ext cx="38447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rgbClr val="FFB518"/>
              </a:buClr>
            </a:pPr>
            <a:r>
              <a:rPr lang="ja-JP" altLang="en-US" sz="18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132,418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238163"/>
              </p:ext>
            </p:extLst>
          </p:nvPr>
        </p:nvGraphicFramePr>
        <p:xfrm>
          <a:off x="3507039" y="809535"/>
          <a:ext cx="3204749" cy="7916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70,978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70,870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13,203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811973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235,028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192,283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210,350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78,158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33,844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4,318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56596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112,832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112,550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37,355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37,289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28,477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28,395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130669"/>
              </p:ext>
            </p:extLst>
          </p:nvPr>
        </p:nvGraphicFramePr>
        <p:xfrm>
          <a:off x="59449" y="6218440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23,098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39,495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76,083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BBE3C231-DFE0-F00F-E7F2-A82E2851FA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7579943"/>
              </p:ext>
            </p:extLst>
          </p:nvPr>
        </p:nvGraphicFramePr>
        <p:xfrm>
          <a:off x="31351" y="922907"/>
          <a:ext cx="3507369" cy="181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dc369000-971c-4de2-98e9-ecd6e5b4885d"/>
    <ds:schemaRef ds:uri="http://www.w3.org/XML/1998/namespace"/>
    <ds:schemaRef ds:uri="http://schemas.microsoft.com/office/infopath/2007/PartnerControls"/>
    <ds:schemaRef ds:uri="eb54e04a-f2ad-4feb-b211-739ca8db5bc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E2AA0CF-19C2-4D06-82E1-EB37B9F21C10}"/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14523</TotalTime>
  <Words>723</Words>
  <Application>Microsoft Office PowerPoint</Application>
  <PresentationFormat>画面に合わせる (4:3)</PresentationFormat>
  <Paragraphs>230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419</cp:revision>
  <cp:lastPrinted>2026-01-07T07:55:10Z</cp:lastPrinted>
  <dcterms:created xsi:type="dcterms:W3CDTF">2019-12-06T01:09:11Z</dcterms:created>
  <dcterms:modified xsi:type="dcterms:W3CDTF">2026-02-04T08:10:42Z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