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D6B"/>
    <a:srgbClr val="E6B9B8"/>
    <a:srgbClr val="F2DCDB"/>
    <a:srgbClr val="EBF1E9"/>
    <a:srgbClr val="002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96" d="100"/>
          <a:sy n="96" d="100"/>
        </p:scale>
        <p:origin x="618" y="-76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1046174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234623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2026/1/7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2026/1/7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2026/1/7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1072" y="84101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841" y="4362345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674" y="1751724"/>
            <a:ext cx="3169998" cy="280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0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20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16,210,345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522,914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4,854,626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156,600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F3B4F8-A3FB-3080-D298-BB0F5256A186}"/>
              </a:ext>
            </a:extLst>
          </p:cNvPr>
          <p:cNvSpPr txBox="1"/>
          <p:nvPr/>
        </p:nvSpPr>
        <p:spPr>
          <a:xfrm>
            <a:off x="2963829" y="2514376"/>
            <a:ext cx="38447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rgbClr val="FFB518"/>
              </a:buClr>
            </a:pPr>
            <a:r>
              <a:rPr lang="ja-JP" altLang="en-US" sz="18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586,047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DE8DA1B3-3FC7-0B3F-8B20-140DFEED6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674" y="5781695"/>
            <a:ext cx="3391330" cy="280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20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20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1,193,119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38,487</a:t>
            </a: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20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20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433,473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13,983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20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F8E66D-F5AD-0671-FA3C-3F225FB5E2AA}"/>
              </a:ext>
            </a:extLst>
          </p:cNvPr>
          <p:cNvSpPr txBox="1"/>
          <p:nvPr/>
        </p:nvSpPr>
        <p:spPr>
          <a:xfrm>
            <a:off x="2963829" y="6444505"/>
            <a:ext cx="38447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Clr>
                <a:srgbClr val="FFB518"/>
              </a:buClr>
            </a:pPr>
            <a:r>
              <a:rPr lang="ja-JP" altLang="en-US" sz="18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8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132,606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24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856847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70,870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70,801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16,818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19,320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9126977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79228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234,623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191,937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209,870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77,994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33,798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2,443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974020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11,025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112,550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112,319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37,289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37,226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28,395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28,334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97777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23,039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16,589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39,411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75,970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16,690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1,046,174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234,623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898d7df2a279c41d581fc7c26d1a642f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82465e6fd979157b0a9c310925fbe19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1353D13-9D2F-4B88-88A5-2A789EB1FF67}"/>
</file>

<file path=customXml/itemProps2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dc369000-971c-4de2-98e9-ecd6e5b4885d"/>
    <ds:schemaRef ds:uri="http://www.w3.org/XML/1998/namespace"/>
    <ds:schemaRef ds:uri="http://schemas.microsoft.com/office/infopath/2007/PartnerControls"/>
    <ds:schemaRef ds:uri="eb54e04a-f2ad-4feb-b211-739ca8db5bc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14450</TotalTime>
  <Words>723</Words>
  <Application>Microsoft Office PowerPoint</Application>
  <PresentationFormat>画面に合わせる (4:3)</PresentationFormat>
  <Paragraphs>230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渡部 直樹</cp:lastModifiedBy>
  <cp:revision>416</cp:revision>
  <cp:lastPrinted>2026-01-07T07:55:10Z</cp:lastPrinted>
  <dcterms:created xsi:type="dcterms:W3CDTF">2019-12-06T01:09:11Z</dcterms:created>
  <dcterms:modified xsi:type="dcterms:W3CDTF">2026-01-07T08:18:21Z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