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84" d="100"/>
          <a:sy n="84" d="100"/>
        </p:scale>
        <p:origin x="888" y="-16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6907433834084"/>
          <c:y val="7.420503242730298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Sheet1!$A$73:$A$96</c:f>
              <c:numCache>
                <c:formatCode>yyyy"年"m"月"</c:formatCode>
                <c:ptCount val="24"/>
                <c:pt idx="0">
                  <c:v>45261</c:v>
                </c:pt>
                <c:pt idx="1">
                  <c:v>45292</c:v>
                </c:pt>
                <c:pt idx="2">
                  <c:v>45323</c:v>
                </c:pt>
                <c:pt idx="3">
                  <c:v>45352</c:v>
                </c:pt>
                <c:pt idx="4">
                  <c:v>45383</c:v>
                </c:pt>
                <c:pt idx="5">
                  <c:v>45413</c:v>
                </c:pt>
                <c:pt idx="6">
                  <c:v>45444</c:v>
                </c:pt>
                <c:pt idx="7">
                  <c:v>45474</c:v>
                </c:pt>
                <c:pt idx="8">
                  <c:v>45505</c:v>
                </c:pt>
                <c:pt idx="9">
                  <c:v>45536</c:v>
                </c:pt>
                <c:pt idx="10">
                  <c:v>45566</c:v>
                </c:pt>
                <c:pt idx="11">
                  <c:v>45597</c:v>
                </c:pt>
                <c:pt idx="12">
                  <c:v>45627</c:v>
                </c:pt>
                <c:pt idx="13">
                  <c:v>45658</c:v>
                </c:pt>
                <c:pt idx="14">
                  <c:v>45689</c:v>
                </c:pt>
                <c:pt idx="15">
                  <c:v>45717</c:v>
                </c:pt>
                <c:pt idx="16">
                  <c:v>45748</c:v>
                </c:pt>
                <c:pt idx="17">
                  <c:v>45778</c:v>
                </c:pt>
                <c:pt idx="18">
                  <c:v>45809</c:v>
                </c:pt>
                <c:pt idx="19">
                  <c:v>45839</c:v>
                </c:pt>
                <c:pt idx="20">
                  <c:v>45870</c:v>
                </c:pt>
                <c:pt idx="21">
                  <c:v>45901</c:v>
                </c:pt>
                <c:pt idx="22">
                  <c:v>45931</c:v>
                </c:pt>
                <c:pt idx="23">
                  <c:v>45962</c:v>
                </c:pt>
              </c:numCache>
            </c:numRef>
          </c:cat>
          <c:val>
            <c:numRef>
              <c:f>Sheet1!$B$73:$B$96</c:f>
              <c:numCache>
                <c:formatCode>#,##0</c:formatCode>
                <c:ptCount val="24"/>
                <c:pt idx="0">
                  <c:v>15830472</c:v>
                </c:pt>
                <c:pt idx="1">
                  <c:v>15269471</c:v>
                </c:pt>
                <c:pt idx="2">
                  <c:v>16257474</c:v>
                </c:pt>
                <c:pt idx="3">
                  <c:v>16726983</c:v>
                </c:pt>
                <c:pt idx="4">
                  <c:v>17341700</c:v>
                </c:pt>
                <c:pt idx="5">
                  <c:v>18978274</c:v>
                </c:pt>
                <c:pt idx="6">
                  <c:v>20913517</c:v>
                </c:pt>
                <c:pt idx="7">
                  <c:v>20256434</c:v>
                </c:pt>
                <c:pt idx="8">
                  <c:v>19264742</c:v>
                </c:pt>
                <c:pt idx="9">
                  <c:v>19857918</c:v>
                </c:pt>
                <c:pt idx="10">
                  <c:v>20959882</c:v>
                </c:pt>
                <c:pt idx="11">
                  <c:v>21207350</c:v>
                </c:pt>
                <c:pt idx="12">
                  <c:v>19922224</c:v>
                </c:pt>
                <c:pt idx="13">
                  <c:v>21166230</c:v>
                </c:pt>
                <c:pt idx="14">
                  <c:v>19652787</c:v>
                </c:pt>
                <c:pt idx="15">
                  <c:v>20387532</c:v>
                </c:pt>
                <c:pt idx="16">
                  <c:v>20019457</c:v>
                </c:pt>
                <c:pt idx="17">
                  <c:v>20257356</c:v>
                </c:pt>
                <c:pt idx="18">
                  <c:v>19168057</c:v>
                </c:pt>
                <c:pt idx="19">
                  <c:v>18716214</c:v>
                </c:pt>
                <c:pt idx="20">
                  <c:v>16660975</c:v>
                </c:pt>
                <c:pt idx="21">
                  <c:v>18138326</c:v>
                </c:pt>
                <c:pt idx="22">
                  <c:v>18939532</c:v>
                </c:pt>
                <c:pt idx="23">
                  <c:v>18028648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Sheet1!$A$73:$A$96</c:f>
              <c:numCache>
                <c:formatCode>yyyy"年"m"月"</c:formatCode>
                <c:ptCount val="24"/>
                <c:pt idx="0">
                  <c:v>45261</c:v>
                </c:pt>
                <c:pt idx="1">
                  <c:v>45292</c:v>
                </c:pt>
                <c:pt idx="2">
                  <c:v>45323</c:v>
                </c:pt>
                <c:pt idx="3">
                  <c:v>45352</c:v>
                </c:pt>
                <c:pt idx="4">
                  <c:v>45383</c:v>
                </c:pt>
                <c:pt idx="5">
                  <c:v>45413</c:v>
                </c:pt>
                <c:pt idx="6">
                  <c:v>45444</c:v>
                </c:pt>
                <c:pt idx="7">
                  <c:v>45474</c:v>
                </c:pt>
                <c:pt idx="8">
                  <c:v>45505</c:v>
                </c:pt>
                <c:pt idx="9">
                  <c:v>45536</c:v>
                </c:pt>
                <c:pt idx="10">
                  <c:v>45566</c:v>
                </c:pt>
                <c:pt idx="11">
                  <c:v>45597</c:v>
                </c:pt>
                <c:pt idx="12">
                  <c:v>45627</c:v>
                </c:pt>
                <c:pt idx="13">
                  <c:v>45658</c:v>
                </c:pt>
                <c:pt idx="14">
                  <c:v>45689</c:v>
                </c:pt>
                <c:pt idx="15">
                  <c:v>45717</c:v>
                </c:pt>
                <c:pt idx="16">
                  <c:v>45748</c:v>
                </c:pt>
                <c:pt idx="17">
                  <c:v>45778</c:v>
                </c:pt>
                <c:pt idx="18">
                  <c:v>45809</c:v>
                </c:pt>
                <c:pt idx="19">
                  <c:v>45839</c:v>
                </c:pt>
                <c:pt idx="20">
                  <c:v>45870</c:v>
                </c:pt>
                <c:pt idx="21">
                  <c:v>45901</c:v>
                </c:pt>
                <c:pt idx="22">
                  <c:v>45931</c:v>
                </c:pt>
                <c:pt idx="23">
                  <c:v>45962</c:v>
                </c:pt>
              </c:numCache>
            </c:numRef>
          </c:cat>
          <c:val>
            <c:numRef>
              <c:f>Sheet1!$C$73:$C$96</c:f>
              <c:numCache>
                <c:formatCode>#,##0</c:formatCode>
                <c:ptCount val="24"/>
                <c:pt idx="0">
                  <c:v>5595037</c:v>
                </c:pt>
                <c:pt idx="1">
                  <c:v>5491454</c:v>
                </c:pt>
                <c:pt idx="2">
                  <c:v>5769356</c:v>
                </c:pt>
                <c:pt idx="3">
                  <c:v>6227704</c:v>
                </c:pt>
                <c:pt idx="4">
                  <c:v>6602597</c:v>
                </c:pt>
                <c:pt idx="5">
                  <c:v>7446077</c:v>
                </c:pt>
                <c:pt idx="6">
                  <c:v>8566995</c:v>
                </c:pt>
                <c:pt idx="7">
                  <c:v>8012494</c:v>
                </c:pt>
                <c:pt idx="8">
                  <c:v>7456582</c:v>
                </c:pt>
                <c:pt idx="9">
                  <c:v>7749895</c:v>
                </c:pt>
                <c:pt idx="10">
                  <c:v>7655771</c:v>
                </c:pt>
                <c:pt idx="11">
                  <c:v>6437981</c:v>
                </c:pt>
                <c:pt idx="12">
                  <c:v>6551236</c:v>
                </c:pt>
                <c:pt idx="13">
                  <c:v>7062151</c:v>
                </c:pt>
                <c:pt idx="14">
                  <c:v>6186270</c:v>
                </c:pt>
                <c:pt idx="15">
                  <c:v>6696648</c:v>
                </c:pt>
                <c:pt idx="16">
                  <c:v>5902011</c:v>
                </c:pt>
                <c:pt idx="17">
                  <c:v>6076192</c:v>
                </c:pt>
                <c:pt idx="18">
                  <c:v>5688650</c:v>
                </c:pt>
                <c:pt idx="19">
                  <c:v>5579883</c:v>
                </c:pt>
                <c:pt idx="20">
                  <c:v>5301658</c:v>
                </c:pt>
                <c:pt idx="21">
                  <c:v>5605330</c:v>
                </c:pt>
                <c:pt idx="22">
                  <c:v>5469418</c:v>
                </c:pt>
                <c:pt idx="23">
                  <c:v>5052926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Sheet1!$A$73:$A$96</c:f>
              <c:numCache>
                <c:formatCode>yyyy"年"m"月"</c:formatCode>
                <c:ptCount val="24"/>
                <c:pt idx="0">
                  <c:v>45261</c:v>
                </c:pt>
                <c:pt idx="1">
                  <c:v>45292</c:v>
                </c:pt>
                <c:pt idx="2">
                  <c:v>45323</c:v>
                </c:pt>
                <c:pt idx="3">
                  <c:v>45352</c:v>
                </c:pt>
                <c:pt idx="4">
                  <c:v>45383</c:v>
                </c:pt>
                <c:pt idx="5">
                  <c:v>45413</c:v>
                </c:pt>
                <c:pt idx="6">
                  <c:v>45444</c:v>
                </c:pt>
                <c:pt idx="7">
                  <c:v>45474</c:v>
                </c:pt>
                <c:pt idx="8">
                  <c:v>45505</c:v>
                </c:pt>
                <c:pt idx="9">
                  <c:v>45536</c:v>
                </c:pt>
                <c:pt idx="10">
                  <c:v>45566</c:v>
                </c:pt>
                <c:pt idx="11">
                  <c:v>45597</c:v>
                </c:pt>
                <c:pt idx="12">
                  <c:v>45627</c:v>
                </c:pt>
                <c:pt idx="13">
                  <c:v>45658</c:v>
                </c:pt>
                <c:pt idx="14">
                  <c:v>45689</c:v>
                </c:pt>
                <c:pt idx="15">
                  <c:v>45717</c:v>
                </c:pt>
                <c:pt idx="16">
                  <c:v>45748</c:v>
                </c:pt>
                <c:pt idx="17">
                  <c:v>45778</c:v>
                </c:pt>
                <c:pt idx="18">
                  <c:v>45809</c:v>
                </c:pt>
                <c:pt idx="19">
                  <c:v>45839</c:v>
                </c:pt>
                <c:pt idx="20">
                  <c:v>45870</c:v>
                </c:pt>
                <c:pt idx="21">
                  <c:v>45901</c:v>
                </c:pt>
                <c:pt idx="22">
                  <c:v>45931</c:v>
                </c:pt>
                <c:pt idx="23">
                  <c:v>45962</c:v>
                </c:pt>
              </c:numCache>
            </c:numRef>
          </c:cat>
          <c:val>
            <c:numRef>
              <c:f>Sheet1!$B$73:$B$96</c:f>
              <c:numCache>
                <c:formatCode>#,##0</c:formatCode>
                <c:ptCount val="24"/>
                <c:pt idx="0">
                  <c:v>1467338</c:v>
                </c:pt>
                <c:pt idx="1">
                  <c:v>1512728</c:v>
                </c:pt>
                <c:pt idx="2">
                  <c:v>1601889</c:v>
                </c:pt>
                <c:pt idx="3">
                  <c:v>1526089</c:v>
                </c:pt>
                <c:pt idx="4">
                  <c:v>1570315</c:v>
                </c:pt>
                <c:pt idx="5">
                  <c:v>1801285</c:v>
                </c:pt>
                <c:pt idx="6">
                  <c:v>1758839</c:v>
                </c:pt>
                <c:pt idx="7">
                  <c:v>1663780</c:v>
                </c:pt>
                <c:pt idx="8">
                  <c:v>1550195</c:v>
                </c:pt>
                <c:pt idx="9">
                  <c:v>1695437</c:v>
                </c:pt>
                <c:pt idx="10" formatCode="#,##0_ ">
                  <c:v>1701057</c:v>
                </c:pt>
                <c:pt idx="11">
                  <c:v>1459213</c:v>
                </c:pt>
                <c:pt idx="12">
                  <c:v>1548875</c:v>
                </c:pt>
                <c:pt idx="13">
                  <c:v>1710359</c:v>
                </c:pt>
                <c:pt idx="14">
                  <c:v>1417080</c:v>
                </c:pt>
                <c:pt idx="15">
                  <c:v>1577567</c:v>
                </c:pt>
                <c:pt idx="16">
                  <c:v>1522718</c:v>
                </c:pt>
                <c:pt idx="17">
                  <c:v>1585553</c:v>
                </c:pt>
                <c:pt idx="18">
                  <c:v>1518744</c:v>
                </c:pt>
                <c:pt idx="19">
                  <c:v>1656230</c:v>
                </c:pt>
                <c:pt idx="20">
                  <c:v>1276205</c:v>
                </c:pt>
                <c:pt idx="21">
                  <c:v>1035199</c:v>
                </c:pt>
                <c:pt idx="22">
                  <c:v>1329607</c:v>
                </c:pt>
                <c:pt idx="23">
                  <c:v>1167557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Sheet1!$A$73:$A$96</c:f>
              <c:numCache>
                <c:formatCode>yyyy"年"m"月"</c:formatCode>
                <c:ptCount val="24"/>
                <c:pt idx="0">
                  <c:v>45261</c:v>
                </c:pt>
                <c:pt idx="1">
                  <c:v>45292</c:v>
                </c:pt>
                <c:pt idx="2">
                  <c:v>45323</c:v>
                </c:pt>
                <c:pt idx="3">
                  <c:v>45352</c:v>
                </c:pt>
                <c:pt idx="4">
                  <c:v>45383</c:v>
                </c:pt>
                <c:pt idx="5">
                  <c:v>45413</c:v>
                </c:pt>
                <c:pt idx="6">
                  <c:v>45444</c:v>
                </c:pt>
                <c:pt idx="7">
                  <c:v>45474</c:v>
                </c:pt>
                <c:pt idx="8">
                  <c:v>45505</c:v>
                </c:pt>
                <c:pt idx="9">
                  <c:v>45536</c:v>
                </c:pt>
                <c:pt idx="10">
                  <c:v>45566</c:v>
                </c:pt>
                <c:pt idx="11">
                  <c:v>45597</c:v>
                </c:pt>
                <c:pt idx="12">
                  <c:v>45627</c:v>
                </c:pt>
                <c:pt idx="13">
                  <c:v>45658</c:v>
                </c:pt>
                <c:pt idx="14">
                  <c:v>45689</c:v>
                </c:pt>
                <c:pt idx="15">
                  <c:v>45717</c:v>
                </c:pt>
                <c:pt idx="16">
                  <c:v>45748</c:v>
                </c:pt>
                <c:pt idx="17">
                  <c:v>45778</c:v>
                </c:pt>
                <c:pt idx="18">
                  <c:v>45809</c:v>
                </c:pt>
                <c:pt idx="19">
                  <c:v>45839</c:v>
                </c:pt>
                <c:pt idx="20">
                  <c:v>45870</c:v>
                </c:pt>
                <c:pt idx="21">
                  <c:v>45901</c:v>
                </c:pt>
                <c:pt idx="22">
                  <c:v>45931</c:v>
                </c:pt>
                <c:pt idx="23">
                  <c:v>45962</c:v>
                </c:pt>
              </c:numCache>
            </c:numRef>
          </c:cat>
          <c:val>
            <c:numRef>
              <c:f>Sheet1!$C$73:$C$96</c:f>
              <c:numCache>
                <c:formatCode>#,##0</c:formatCode>
                <c:ptCount val="24"/>
                <c:pt idx="0">
                  <c:v>584995</c:v>
                </c:pt>
                <c:pt idx="1">
                  <c:v>601003</c:v>
                </c:pt>
                <c:pt idx="2">
                  <c:v>655809</c:v>
                </c:pt>
                <c:pt idx="3">
                  <c:v>614375</c:v>
                </c:pt>
                <c:pt idx="4">
                  <c:v>659974</c:v>
                </c:pt>
                <c:pt idx="5">
                  <c:v>792248</c:v>
                </c:pt>
                <c:pt idx="6">
                  <c:v>783117</c:v>
                </c:pt>
                <c:pt idx="7">
                  <c:v>752754</c:v>
                </c:pt>
                <c:pt idx="8">
                  <c:v>711980</c:v>
                </c:pt>
                <c:pt idx="9">
                  <c:v>782428</c:v>
                </c:pt>
                <c:pt idx="10" formatCode="#,##0_ ">
                  <c:v>756998</c:v>
                </c:pt>
                <c:pt idx="11">
                  <c:v>606259</c:v>
                </c:pt>
                <c:pt idx="12">
                  <c:v>673956</c:v>
                </c:pt>
                <c:pt idx="13">
                  <c:v>742411</c:v>
                </c:pt>
                <c:pt idx="14">
                  <c:v>590982</c:v>
                </c:pt>
                <c:pt idx="15">
                  <c:v>628590</c:v>
                </c:pt>
                <c:pt idx="16">
                  <c:v>589688</c:v>
                </c:pt>
                <c:pt idx="17">
                  <c:v>657355</c:v>
                </c:pt>
                <c:pt idx="18">
                  <c:v>568929</c:v>
                </c:pt>
                <c:pt idx="19">
                  <c:v>672398</c:v>
                </c:pt>
                <c:pt idx="20">
                  <c:v>514917</c:v>
                </c:pt>
                <c:pt idx="21">
                  <c:v>491048</c:v>
                </c:pt>
                <c:pt idx="22">
                  <c:v>493986</c:v>
                </c:pt>
                <c:pt idx="23">
                  <c:v>436121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1044123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234279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2025/12/2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2025/12/2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1,167,557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38,918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436,121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14,537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132,860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426145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18,028,648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600,954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5,052,926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168,430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587,385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9352712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45065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70,801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70,720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19,320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19,290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500121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076452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234,279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191,646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209,490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77,801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33,762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4,303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67356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11,025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11,012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112,319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112,091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37,226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37,156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28,334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28,266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63580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22,973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39,368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75,856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1,044,123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234,279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898d7df2a279c41d581fc7c26d1a642f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82465e6fd979157b0a9c310925fbe1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021256-17A9-4EC3-BEF3-6DE2C16F7063}"/>
</file>

<file path=customXml/itemProps3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http://purl.org/dc/terms/"/>
    <ds:schemaRef ds:uri="eb54e04a-f2ad-4feb-b211-739ca8db5bc3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dc369000-971c-4de2-98e9-ecd6e5b4885d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14398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414</cp:revision>
  <cp:lastPrinted>2025-12-02T05:31:35Z</cp:lastPrinted>
  <dcterms:created xsi:type="dcterms:W3CDTF">2019-12-06T01:09:11Z</dcterms:created>
  <dcterms:modified xsi:type="dcterms:W3CDTF">2025-12-02T10:25:22Z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  <property fmtid="{D5CDD505-2E9C-101B-9397-08002B2CF9AE}" pid="3" name="MediaServiceImageTags">
    <vt:lpwstr/>
  </property>
</Properties>
</file>