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83" d="100"/>
          <a:sy n="83" d="100"/>
        </p:scale>
        <p:origin x="3798" y="90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36907433834084"/>
          <c:y val="7.420503242730298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Sheet1!$A$72:$A$95</c:f>
              <c:numCache>
                <c:formatCode>yyyy"年"m"月"</c:formatCode>
                <c:ptCount val="24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</c:numCache>
            </c:numRef>
          </c:cat>
          <c:val>
            <c:numRef>
              <c:f>Sheet1!$B$72:$B$95</c:f>
              <c:numCache>
                <c:formatCode>#,##0</c:formatCode>
                <c:ptCount val="24"/>
                <c:pt idx="0">
                  <c:v>18373900</c:v>
                </c:pt>
                <c:pt idx="1">
                  <c:v>15830472</c:v>
                </c:pt>
                <c:pt idx="2">
                  <c:v>15269471</c:v>
                </c:pt>
                <c:pt idx="3">
                  <c:v>16257474</c:v>
                </c:pt>
                <c:pt idx="4">
                  <c:v>16726983</c:v>
                </c:pt>
                <c:pt idx="5">
                  <c:v>17341700</c:v>
                </c:pt>
                <c:pt idx="6">
                  <c:v>18978274</c:v>
                </c:pt>
                <c:pt idx="7">
                  <c:v>20913517</c:v>
                </c:pt>
                <c:pt idx="8">
                  <c:v>20256434</c:v>
                </c:pt>
                <c:pt idx="9">
                  <c:v>19264742</c:v>
                </c:pt>
                <c:pt idx="10">
                  <c:v>19857918</c:v>
                </c:pt>
                <c:pt idx="11">
                  <c:v>20959882</c:v>
                </c:pt>
                <c:pt idx="12">
                  <c:v>21207350</c:v>
                </c:pt>
                <c:pt idx="13">
                  <c:v>19922224</c:v>
                </c:pt>
                <c:pt idx="14">
                  <c:v>21166230</c:v>
                </c:pt>
                <c:pt idx="15">
                  <c:v>19652787</c:v>
                </c:pt>
                <c:pt idx="16">
                  <c:v>20387532</c:v>
                </c:pt>
                <c:pt idx="17">
                  <c:v>20019457</c:v>
                </c:pt>
                <c:pt idx="18">
                  <c:v>20257356</c:v>
                </c:pt>
                <c:pt idx="19">
                  <c:v>19168057</c:v>
                </c:pt>
                <c:pt idx="20">
                  <c:v>18716214</c:v>
                </c:pt>
                <c:pt idx="21">
                  <c:v>16660975</c:v>
                </c:pt>
                <c:pt idx="22">
                  <c:v>18138326</c:v>
                </c:pt>
                <c:pt idx="23">
                  <c:v>18939532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Sheet1!$A$72:$A$95</c:f>
              <c:numCache>
                <c:formatCode>yyyy"年"m"月"</c:formatCode>
                <c:ptCount val="24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</c:numCache>
            </c:numRef>
          </c:cat>
          <c:val>
            <c:numRef>
              <c:f>Sheet1!$C$72:$C$95</c:f>
              <c:numCache>
                <c:formatCode>#,##0</c:formatCode>
                <c:ptCount val="24"/>
                <c:pt idx="0">
                  <c:v>5965526</c:v>
                </c:pt>
                <c:pt idx="1">
                  <c:v>5595037</c:v>
                </c:pt>
                <c:pt idx="2">
                  <c:v>5491454</c:v>
                </c:pt>
                <c:pt idx="3">
                  <c:v>5769356</c:v>
                </c:pt>
                <c:pt idx="4">
                  <c:v>6227704</c:v>
                </c:pt>
                <c:pt idx="5">
                  <c:v>6602597</c:v>
                </c:pt>
                <c:pt idx="6">
                  <c:v>7446077</c:v>
                </c:pt>
                <c:pt idx="7">
                  <c:v>8566995</c:v>
                </c:pt>
                <c:pt idx="8">
                  <c:v>8012494</c:v>
                </c:pt>
                <c:pt idx="9">
                  <c:v>7456582</c:v>
                </c:pt>
                <c:pt idx="10">
                  <c:v>7749895</c:v>
                </c:pt>
                <c:pt idx="11">
                  <c:v>7655771</c:v>
                </c:pt>
                <c:pt idx="12">
                  <c:v>6437981</c:v>
                </c:pt>
                <c:pt idx="13">
                  <c:v>6551236</c:v>
                </c:pt>
                <c:pt idx="14">
                  <c:v>7062151</c:v>
                </c:pt>
                <c:pt idx="15">
                  <c:v>6186270</c:v>
                </c:pt>
                <c:pt idx="16">
                  <c:v>6696648</c:v>
                </c:pt>
                <c:pt idx="17">
                  <c:v>5902011</c:v>
                </c:pt>
                <c:pt idx="18">
                  <c:v>6076192</c:v>
                </c:pt>
                <c:pt idx="19">
                  <c:v>5688650</c:v>
                </c:pt>
                <c:pt idx="20">
                  <c:v>5579883</c:v>
                </c:pt>
                <c:pt idx="21">
                  <c:v>5301658</c:v>
                </c:pt>
                <c:pt idx="22">
                  <c:v>5605330</c:v>
                </c:pt>
                <c:pt idx="23">
                  <c:v>5469418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Sheet1!$A$72:$A$95</c:f>
              <c:numCache>
                <c:formatCode>yyyy"年"m"月"</c:formatCode>
                <c:ptCount val="24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</c:numCache>
            </c:numRef>
          </c:cat>
          <c:val>
            <c:numRef>
              <c:f>Sheet1!$B$72:$B$95</c:f>
              <c:numCache>
                <c:formatCode>#,##0</c:formatCode>
                <c:ptCount val="24"/>
                <c:pt idx="0">
                  <c:v>1440049</c:v>
                </c:pt>
                <c:pt idx="1">
                  <c:v>1467338</c:v>
                </c:pt>
                <c:pt idx="2">
                  <c:v>1512728</c:v>
                </c:pt>
                <c:pt idx="3">
                  <c:v>1601889</c:v>
                </c:pt>
                <c:pt idx="4">
                  <c:v>1526089</c:v>
                </c:pt>
                <c:pt idx="5">
                  <c:v>1570315</c:v>
                </c:pt>
                <c:pt idx="6">
                  <c:v>1801285</c:v>
                </c:pt>
                <c:pt idx="7">
                  <c:v>1758839</c:v>
                </c:pt>
                <c:pt idx="8">
                  <c:v>1663780</c:v>
                </c:pt>
                <c:pt idx="9">
                  <c:v>1550195</c:v>
                </c:pt>
                <c:pt idx="10">
                  <c:v>1695437</c:v>
                </c:pt>
                <c:pt idx="11" formatCode="#,##0_ ">
                  <c:v>1701057</c:v>
                </c:pt>
                <c:pt idx="12">
                  <c:v>1459213</c:v>
                </c:pt>
                <c:pt idx="13">
                  <c:v>1548875</c:v>
                </c:pt>
                <c:pt idx="14">
                  <c:v>1710359</c:v>
                </c:pt>
                <c:pt idx="15">
                  <c:v>1417080</c:v>
                </c:pt>
                <c:pt idx="16">
                  <c:v>1577567</c:v>
                </c:pt>
                <c:pt idx="17">
                  <c:v>1522718</c:v>
                </c:pt>
                <c:pt idx="18">
                  <c:v>1585553</c:v>
                </c:pt>
                <c:pt idx="19">
                  <c:v>1518744</c:v>
                </c:pt>
                <c:pt idx="20">
                  <c:v>1656230</c:v>
                </c:pt>
                <c:pt idx="21">
                  <c:v>1276205</c:v>
                </c:pt>
                <c:pt idx="22">
                  <c:v>1035199</c:v>
                </c:pt>
                <c:pt idx="23">
                  <c:v>1329607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Sheet1!$A$72:$A$95</c:f>
              <c:numCache>
                <c:formatCode>yyyy"年"m"月"</c:formatCode>
                <c:ptCount val="24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</c:numCache>
            </c:numRef>
          </c:cat>
          <c:val>
            <c:numRef>
              <c:f>Sheet1!$C$72:$C$95</c:f>
              <c:numCache>
                <c:formatCode>#,##0</c:formatCode>
                <c:ptCount val="24"/>
                <c:pt idx="0">
                  <c:v>573134</c:v>
                </c:pt>
                <c:pt idx="1">
                  <c:v>584995</c:v>
                </c:pt>
                <c:pt idx="2">
                  <c:v>601003</c:v>
                </c:pt>
                <c:pt idx="3">
                  <c:v>655809</c:v>
                </c:pt>
                <c:pt idx="4">
                  <c:v>614375</c:v>
                </c:pt>
                <c:pt idx="5">
                  <c:v>659974</c:v>
                </c:pt>
                <c:pt idx="6">
                  <c:v>792248</c:v>
                </c:pt>
                <c:pt idx="7">
                  <c:v>783117</c:v>
                </c:pt>
                <c:pt idx="8">
                  <c:v>752754</c:v>
                </c:pt>
                <c:pt idx="9">
                  <c:v>711980</c:v>
                </c:pt>
                <c:pt idx="10">
                  <c:v>782428</c:v>
                </c:pt>
                <c:pt idx="11" formatCode="#,##0_ ">
                  <c:v>756998</c:v>
                </c:pt>
                <c:pt idx="12">
                  <c:v>606259</c:v>
                </c:pt>
                <c:pt idx="13">
                  <c:v>673956</c:v>
                </c:pt>
                <c:pt idx="14">
                  <c:v>742411</c:v>
                </c:pt>
                <c:pt idx="15">
                  <c:v>590982</c:v>
                </c:pt>
                <c:pt idx="16">
                  <c:v>628590</c:v>
                </c:pt>
                <c:pt idx="17">
                  <c:v>589688</c:v>
                </c:pt>
                <c:pt idx="18">
                  <c:v>657355</c:v>
                </c:pt>
                <c:pt idx="19">
                  <c:v>568929</c:v>
                </c:pt>
                <c:pt idx="20">
                  <c:v>672398</c:v>
                </c:pt>
                <c:pt idx="21">
                  <c:v>514917</c:v>
                </c:pt>
                <c:pt idx="22">
                  <c:v>491048</c:v>
                </c:pt>
                <c:pt idx="23">
                  <c:v>493986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1042181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233878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2025/11/10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2025/11/10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1,329,607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42,890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493,986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15,935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133,064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4590234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18,939,532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610,952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5,469,418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176,432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588,548</a:t>
            </a:r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0207290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018689"/>
              </p:ext>
            </p:extLst>
          </p:nvPr>
        </p:nvGraphicFramePr>
        <p:xfrm>
          <a:off x="3507039" y="809535"/>
          <a:ext cx="3204749" cy="7934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70,720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70,607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13,149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13,116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19,290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19,241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6513855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664609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233,878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191,299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209,097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77,615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33,719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4,299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2,425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787606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11,012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112,091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111,736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37,156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37,052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28,266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28,187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979200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22,901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39,283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75,752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1,042,181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233,878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250628ea15511968d450b7602f1674c4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6de872c916f7b207cbbef5869dfd21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0CB2D8-426A-4743-9A9B-E1889B623C2A}">
  <ds:schemaRefs>
    <ds:schemaRef ds:uri="b9a7a38e-7fb5-4ea1-8e07-cd51e1ea74e4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d8bc1df-309c-423a-8007-2523eac3386c"/>
    <ds:schemaRef ds:uri="dc369000-971c-4de2-98e9-ecd6e5b4885d"/>
    <ds:schemaRef ds:uri="eb54e04a-f2ad-4feb-b211-739ca8db5bc3"/>
  </ds:schemaRefs>
</ds:datastoreItem>
</file>

<file path=customXml/itemProps2.xml><?xml version="1.0" encoding="utf-8"?>
<ds:datastoreItem xmlns:ds="http://schemas.openxmlformats.org/officeDocument/2006/customXml" ds:itemID="{E56FC97D-674F-4213-8CDE-01AA1AF024A7}"/>
</file>

<file path=customXml/itemProps3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14037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409</cp:revision>
  <cp:lastPrinted>2025-05-01T09:02:22Z</cp:lastPrinted>
  <dcterms:created xsi:type="dcterms:W3CDTF">2019-12-06T01:09:11Z</dcterms:created>
  <dcterms:modified xsi:type="dcterms:W3CDTF">2025-11-10T02:32:49Z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  <property fmtid="{D5CDD505-2E9C-101B-9397-08002B2CF9AE}" pid="3" name="MediaServiceImageTags">
    <vt:lpwstr/>
  </property>
</Properties>
</file>