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1" r:id="rId5"/>
  </p:sldMasterIdLst>
  <p:notesMasterIdLst>
    <p:notesMasterId r:id="rId8"/>
  </p:notesMasterIdLst>
  <p:sldIdLst>
    <p:sldId id="258" r:id="rId6"/>
    <p:sldId id="259" r:id="rId7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111" autoAdjust="0"/>
    <p:restoredTop sz="93501" autoAdjust="0"/>
  </p:normalViewPr>
  <p:slideViewPr>
    <p:cSldViewPr snapToGrid="0" showGuides="1">
      <p:cViewPr varScale="1">
        <p:scale>
          <a:sx n="83" d="100"/>
          <a:sy n="83" d="100"/>
        </p:scale>
        <p:origin x="912" y="90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836907433834084"/>
          <c:y val="7.420503242730298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Sheet1!$A$69:$A$92</c:f>
              <c:numCache>
                <c:formatCode>yyyy"年"m"月"</c:formatCode>
                <c:ptCount val="24"/>
                <c:pt idx="0">
                  <c:v>45139</c:v>
                </c:pt>
                <c:pt idx="1">
                  <c:v>45170</c:v>
                </c:pt>
                <c:pt idx="2">
                  <c:v>45200</c:v>
                </c:pt>
                <c:pt idx="3">
                  <c:v>45231</c:v>
                </c:pt>
                <c:pt idx="4">
                  <c:v>45261</c:v>
                </c:pt>
                <c:pt idx="5">
                  <c:v>45292</c:v>
                </c:pt>
                <c:pt idx="6">
                  <c:v>45323</c:v>
                </c:pt>
                <c:pt idx="7">
                  <c:v>45352</c:v>
                </c:pt>
                <c:pt idx="8">
                  <c:v>45383</c:v>
                </c:pt>
                <c:pt idx="9">
                  <c:v>45413</c:v>
                </c:pt>
                <c:pt idx="10">
                  <c:v>45444</c:v>
                </c:pt>
                <c:pt idx="11">
                  <c:v>45474</c:v>
                </c:pt>
                <c:pt idx="12">
                  <c:v>45505</c:v>
                </c:pt>
                <c:pt idx="13">
                  <c:v>45536</c:v>
                </c:pt>
                <c:pt idx="14">
                  <c:v>45566</c:v>
                </c:pt>
                <c:pt idx="15">
                  <c:v>45597</c:v>
                </c:pt>
                <c:pt idx="16">
                  <c:v>45627</c:v>
                </c:pt>
                <c:pt idx="17">
                  <c:v>45658</c:v>
                </c:pt>
                <c:pt idx="18">
                  <c:v>45689</c:v>
                </c:pt>
                <c:pt idx="19">
                  <c:v>45717</c:v>
                </c:pt>
                <c:pt idx="20">
                  <c:v>45748</c:v>
                </c:pt>
                <c:pt idx="21">
                  <c:v>45778</c:v>
                </c:pt>
                <c:pt idx="22">
                  <c:v>45809</c:v>
                </c:pt>
                <c:pt idx="23">
                  <c:v>45839</c:v>
                </c:pt>
              </c:numCache>
            </c:numRef>
          </c:cat>
          <c:val>
            <c:numRef>
              <c:f>Sheet1!$B$69:$B$92</c:f>
              <c:numCache>
                <c:formatCode>#,##0</c:formatCode>
                <c:ptCount val="24"/>
                <c:pt idx="0">
                  <c:v>18408665</c:v>
                </c:pt>
                <c:pt idx="1">
                  <c:v>18680653</c:v>
                </c:pt>
                <c:pt idx="2">
                  <c:v>18475593</c:v>
                </c:pt>
                <c:pt idx="3">
                  <c:v>18373900</c:v>
                </c:pt>
                <c:pt idx="4">
                  <c:v>15830472</c:v>
                </c:pt>
                <c:pt idx="5">
                  <c:v>15269471</c:v>
                </c:pt>
                <c:pt idx="6">
                  <c:v>16257474</c:v>
                </c:pt>
                <c:pt idx="7">
                  <c:v>16726983</c:v>
                </c:pt>
                <c:pt idx="8">
                  <c:v>17341700</c:v>
                </c:pt>
                <c:pt idx="9">
                  <c:v>18978274</c:v>
                </c:pt>
                <c:pt idx="10">
                  <c:v>20913517</c:v>
                </c:pt>
                <c:pt idx="11">
                  <c:v>20256434</c:v>
                </c:pt>
                <c:pt idx="12">
                  <c:v>19264742</c:v>
                </c:pt>
                <c:pt idx="13">
                  <c:v>19857918</c:v>
                </c:pt>
                <c:pt idx="14">
                  <c:v>20959882</c:v>
                </c:pt>
                <c:pt idx="15">
                  <c:v>21207350</c:v>
                </c:pt>
                <c:pt idx="16">
                  <c:v>19922224</c:v>
                </c:pt>
                <c:pt idx="17">
                  <c:v>21166230</c:v>
                </c:pt>
                <c:pt idx="18">
                  <c:v>19652787</c:v>
                </c:pt>
                <c:pt idx="19">
                  <c:v>20387532</c:v>
                </c:pt>
                <c:pt idx="20">
                  <c:v>20019457</c:v>
                </c:pt>
                <c:pt idx="21">
                  <c:v>20257356</c:v>
                </c:pt>
                <c:pt idx="22">
                  <c:v>19168057</c:v>
                </c:pt>
                <c:pt idx="23">
                  <c:v>18716214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Sheet1!$A$69:$A$92</c:f>
              <c:numCache>
                <c:formatCode>yyyy"年"m"月"</c:formatCode>
                <c:ptCount val="24"/>
                <c:pt idx="0">
                  <c:v>45139</c:v>
                </c:pt>
                <c:pt idx="1">
                  <c:v>45170</c:v>
                </c:pt>
                <c:pt idx="2">
                  <c:v>45200</c:v>
                </c:pt>
                <c:pt idx="3">
                  <c:v>45231</c:v>
                </c:pt>
                <c:pt idx="4">
                  <c:v>45261</c:v>
                </c:pt>
                <c:pt idx="5">
                  <c:v>45292</c:v>
                </c:pt>
                <c:pt idx="6">
                  <c:v>45323</c:v>
                </c:pt>
                <c:pt idx="7">
                  <c:v>45352</c:v>
                </c:pt>
                <c:pt idx="8">
                  <c:v>45383</c:v>
                </c:pt>
                <c:pt idx="9">
                  <c:v>45413</c:v>
                </c:pt>
                <c:pt idx="10">
                  <c:v>45444</c:v>
                </c:pt>
                <c:pt idx="11">
                  <c:v>45474</c:v>
                </c:pt>
                <c:pt idx="12">
                  <c:v>45505</c:v>
                </c:pt>
                <c:pt idx="13">
                  <c:v>45536</c:v>
                </c:pt>
                <c:pt idx="14">
                  <c:v>45566</c:v>
                </c:pt>
                <c:pt idx="15">
                  <c:v>45597</c:v>
                </c:pt>
                <c:pt idx="16">
                  <c:v>45627</c:v>
                </c:pt>
                <c:pt idx="17">
                  <c:v>45658</c:v>
                </c:pt>
                <c:pt idx="18">
                  <c:v>45689</c:v>
                </c:pt>
                <c:pt idx="19">
                  <c:v>45717</c:v>
                </c:pt>
                <c:pt idx="20">
                  <c:v>45748</c:v>
                </c:pt>
                <c:pt idx="21">
                  <c:v>45778</c:v>
                </c:pt>
                <c:pt idx="22">
                  <c:v>45809</c:v>
                </c:pt>
                <c:pt idx="23">
                  <c:v>45839</c:v>
                </c:pt>
              </c:numCache>
            </c:numRef>
          </c:cat>
          <c:val>
            <c:numRef>
              <c:f>Sheet1!$C$69:$C$92</c:f>
              <c:numCache>
                <c:formatCode>#,##0</c:formatCode>
                <c:ptCount val="24"/>
                <c:pt idx="0">
                  <c:v>7262800</c:v>
                </c:pt>
                <c:pt idx="1">
                  <c:v>6872472</c:v>
                </c:pt>
                <c:pt idx="2">
                  <c:v>6763489</c:v>
                </c:pt>
                <c:pt idx="3">
                  <c:v>5965526</c:v>
                </c:pt>
                <c:pt idx="4">
                  <c:v>5595037</c:v>
                </c:pt>
                <c:pt idx="5">
                  <c:v>5491454</c:v>
                </c:pt>
                <c:pt idx="6">
                  <c:v>5769356</c:v>
                </c:pt>
                <c:pt idx="7">
                  <c:v>6227704</c:v>
                </c:pt>
                <c:pt idx="8">
                  <c:v>6602597</c:v>
                </c:pt>
                <c:pt idx="9">
                  <c:v>7446077</c:v>
                </c:pt>
                <c:pt idx="10">
                  <c:v>8566995</c:v>
                </c:pt>
                <c:pt idx="11">
                  <c:v>8012494</c:v>
                </c:pt>
                <c:pt idx="12">
                  <c:v>7456582</c:v>
                </c:pt>
                <c:pt idx="13">
                  <c:v>7749895</c:v>
                </c:pt>
                <c:pt idx="14">
                  <c:v>7655771</c:v>
                </c:pt>
                <c:pt idx="15">
                  <c:v>6437981</c:v>
                </c:pt>
                <c:pt idx="16">
                  <c:v>6551236</c:v>
                </c:pt>
                <c:pt idx="17">
                  <c:v>7062151</c:v>
                </c:pt>
                <c:pt idx="18">
                  <c:v>6186270</c:v>
                </c:pt>
                <c:pt idx="19">
                  <c:v>6696648</c:v>
                </c:pt>
                <c:pt idx="20">
                  <c:v>5902011</c:v>
                </c:pt>
                <c:pt idx="21">
                  <c:v>6076192</c:v>
                </c:pt>
                <c:pt idx="22">
                  <c:v>5688650</c:v>
                </c:pt>
                <c:pt idx="23">
                  <c:v>5579883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Sheet1!$A$69:$A$92</c:f>
              <c:numCache>
                <c:formatCode>yyyy"年"m"月"</c:formatCode>
                <c:ptCount val="24"/>
                <c:pt idx="0">
                  <c:v>45139</c:v>
                </c:pt>
                <c:pt idx="1">
                  <c:v>45170</c:v>
                </c:pt>
                <c:pt idx="2">
                  <c:v>45200</c:v>
                </c:pt>
                <c:pt idx="3">
                  <c:v>45231</c:v>
                </c:pt>
                <c:pt idx="4">
                  <c:v>45261</c:v>
                </c:pt>
                <c:pt idx="5">
                  <c:v>45292</c:v>
                </c:pt>
                <c:pt idx="6">
                  <c:v>45323</c:v>
                </c:pt>
                <c:pt idx="7">
                  <c:v>45352</c:v>
                </c:pt>
                <c:pt idx="8">
                  <c:v>45383</c:v>
                </c:pt>
                <c:pt idx="9">
                  <c:v>45413</c:v>
                </c:pt>
                <c:pt idx="10">
                  <c:v>45444</c:v>
                </c:pt>
                <c:pt idx="11">
                  <c:v>45474</c:v>
                </c:pt>
                <c:pt idx="12">
                  <c:v>45505</c:v>
                </c:pt>
                <c:pt idx="13">
                  <c:v>45536</c:v>
                </c:pt>
                <c:pt idx="14">
                  <c:v>45566</c:v>
                </c:pt>
                <c:pt idx="15">
                  <c:v>45597</c:v>
                </c:pt>
                <c:pt idx="16">
                  <c:v>45627</c:v>
                </c:pt>
                <c:pt idx="17">
                  <c:v>45658</c:v>
                </c:pt>
                <c:pt idx="18">
                  <c:v>45689</c:v>
                </c:pt>
                <c:pt idx="19">
                  <c:v>45717</c:v>
                </c:pt>
                <c:pt idx="20">
                  <c:v>45748</c:v>
                </c:pt>
                <c:pt idx="21">
                  <c:v>45778</c:v>
                </c:pt>
                <c:pt idx="22">
                  <c:v>45809</c:v>
                </c:pt>
                <c:pt idx="23">
                  <c:v>45839</c:v>
                </c:pt>
              </c:numCache>
            </c:numRef>
          </c:cat>
          <c:val>
            <c:numRef>
              <c:f>Sheet1!$B$69:$B$92</c:f>
              <c:numCache>
                <c:formatCode>#,##0</c:formatCode>
                <c:ptCount val="24"/>
                <c:pt idx="0">
                  <c:v>1375677</c:v>
                </c:pt>
                <c:pt idx="1">
                  <c:v>1443040</c:v>
                </c:pt>
                <c:pt idx="2">
                  <c:v>1593222</c:v>
                </c:pt>
                <c:pt idx="3">
                  <c:v>1440049</c:v>
                </c:pt>
                <c:pt idx="4">
                  <c:v>1467338</c:v>
                </c:pt>
                <c:pt idx="5">
                  <c:v>1512728</c:v>
                </c:pt>
                <c:pt idx="6">
                  <c:v>1601889</c:v>
                </c:pt>
                <c:pt idx="7">
                  <c:v>1526089</c:v>
                </c:pt>
                <c:pt idx="8">
                  <c:v>1570315</c:v>
                </c:pt>
                <c:pt idx="9">
                  <c:v>1801285</c:v>
                </c:pt>
                <c:pt idx="10">
                  <c:v>1758839</c:v>
                </c:pt>
                <c:pt idx="11">
                  <c:v>1663780</c:v>
                </c:pt>
                <c:pt idx="12">
                  <c:v>1550195</c:v>
                </c:pt>
                <c:pt idx="13">
                  <c:v>1695437</c:v>
                </c:pt>
                <c:pt idx="14" formatCode="#,##0_ ">
                  <c:v>1701057</c:v>
                </c:pt>
                <c:pt idx="15">
                  <c:v>1459213</c:v>
                </c:pt>
                <c:pt idx="16">
                  <c:v>1548875</c:v>
                </c:pt>
                <c:pt idx="17">
                  <c:v>1710359</c:v>
                </c:pt>
                <c:pt idx="18">
                  <c:v>1417080</c:v>
                </c:pt>
                <c:pt idx="19">
                  <c:v>1577567</c:v>
                </c:pt>
                <c:pt idx="20">
                  <c:v>1522718</c:v>
                </c:pt>
                <c:pt idx="21">
                  <c:v>1585553</c:v>
                </c:pt>
                <c:pt idx="22">
                  <c:v>1518744</c:v>
                </c:pt>
                <c:pt idx="23">
                  <c:v>1656230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Sheet1!$A$69:$A$92</c:f>
              <c:numCache>
                <c:formatCode>yyyy"年"m"月"</c:formatCode>
                <c:ptCount val="24"/>
                <c:pt idx="0">
                  <c:v>45139</c:v>
                </c:pt>
                <c:pt idx="1">
                  <c:v>45170</c:v>
                </c:pt>
                <c:pt idx="2">
                  <c:v>45200</c:v>
                </c:pt>
                <c:pt idx="3">
                  <c:v>45231</c:v>
                </c:pt>
                <c:pt idx="4">
                  <c:v>45261</c:v>
                </c:pt>
                <c:pt idx="5">
                  <c:v>45292</c:v>
                </c:pt>
                <c:pt idx="6">
                  <c:v>45323</c:v>
                </c:pt>
                <c:pt idx="7">
                  <c:v>45352</c:v>
                </c:pt>
                <c:pt idx="8">
                  <c:v>45383</c:v>
                </c:pt>
                <c:pt idx="9">
                  <c:v>45413</c:v>
                </c:pt>
                <c:pt idx="10">
                  <c:v>45444</c:v>
                </c:pt>
                <c:pt idx="11">
                  <c:v>45474</c:v>
                </c:pt>
                <c:pt idx="12">
                  <c:v>45505</c:v>
                </c:pt>
                <c:pt idx="13">
                  <c:v>45536</c:v>
                </c:pt>
                <c:pt idx="14">
                  <c:v>45566</c:v>
                </c:pt>
                <c:pt idx="15">
                  <c:v>45597</c:v>
                </c:pt>
                <c:pt idx="16">
                  <c:v>45627</c:v>
                </c:pt>
                <c:pt idx="17">
                  <c:v>45658</c:v>
                </c:pt>
                <c:pt idx="18">
                  <c:v>45689</c:v>
                </c:pt>
                <c:pt idx="19">
                  <c:v>45717</c:v>
                </c:pt>
                <c:pt idx="20">
                  <c:v>45748</c:v>
                </c:pt>
                <c:pt idx="21">
                  <c:v>45778</c:v>
                </c:pt>
                <c:pt idx="22">
                  <c:v>45809</c:v>
                </c:pt>
                <c:pt idx="23">
                  <c:v>45839</c:v>
                </c:pt>
              </c:numCache>
            </c:numRef>
          </c:cat>
          <c:val>
            <c:numRef>
              <c:f>Sheet1!$C$69:$C$92</c:f>
              <c:numCache>
                <c:formatCode>#,##0</c:formatCode>
                <c:ptCount val="24"/>
                <c:pt idx="0">
                  <c:v>558074</c:v>
                </c:pt>
                <c:pt idx="1">
                  <c:v>604223</c:v>
                </c:pt>
                <c:pt idx="2">
                  <c:v>614799</c:v>
                </c:pt>
                <c:pt idx="3">
                  <c:v>573134</c:v>
                </c:pt>
                <c:pt idx="4">
                  <c:v>584995</c:v>
                </c:pt>
                <c:pt idx="5">
                  <c:v>601003</c:v>
                </c:pt>
                <c:pt idx="6">
                  <c:v>655809</c:v>
                </c:pt>
                <c:pt idx="7">
                  <c:v>614375</c:v>
                </c:pt>
                <c:pt idx="8">
                  <c:v>659974</c:v>
                </c:pt>
                <c:pt idx="9">
                  <c:v>792248</c:v>
                </c:pt>
                <c:pt idx="10">
                  <c:v>783117</c:v>
                </c:pt>
                <c:pt idx="11">
                  <c:v>752754</c:v>
                </c:pt>
                <c:pt idx="12">
                  <c:v>711980</c:v>
                </c:pt>
                <c:pt idx="13">
                  <c:v>782428</c:v>
                </c:pt>
                <c:pt idx="14" formatCode="#,##0_ ">
                  <c:v>756998</c:v>
                </c:pt>
                <c:pt idx="15">
                  <c:v>606259</c:v>
                </c:pt>
                <c:pt idx="16">
                  <c:v>673956</c:v>
                </c:pt>
                <c:pt idx="17">
                  <c:v>742411</c:v>
                </c:pt>
                <c:pt idx="18">
                  <c:v>590982</c:v>
                </c:pt>
                <c:pt idx="19">
                  <c:v>628590</c:v>
                </c:pt>
                <c:pt idx="20">
                  <c:v>589688</c:v>
                </c:pt>
                <c:pt idx="21">
                  <c:v>657355</c:v>
                </c:pt>
                <c:pt idx="22">
                  <c:v>568929</c:v>
                </c:pt>
                <c:pt idx="23">
                  <c:v>672398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Sheet1!$B$7:$B$12</c:f>
              <c:numCache>
                <c:formatCode>#,##0</c:formatCode>
                <c:ptCount val="6"/>
                <c:pt idx="0">
                  <c:v>809144</c:v>
                </c:pt>
                <c:pt idx="1">
                  <c:v>864490</c:v>
                </c:pt>
                <c:pt idx="2">
                  <c:v>920498</c:v>
                </c:pt>
                <c:pt idx="3">
                  <c:v>965018</c:v>
                </c:pt>
                <c:pt idx="4">
                  <c:v>1010649</c:v>
                </c:pt>
                <c:pt idx="5">
                  <c:v>1034137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Sheet1!$C$7:$C$12</c:f>
              <c:numCache>
                <c:formatCode>#,##0</c:formatCode>
                <c:ptCount val="6"/>
                <c:pt idx="0" formatCode="General">
                  <c:v>183234</c:v>
                </c:pt>
                <c:pt idx="1">
                  <c:v>196847</c:v>
                </c:pt>
                <c:pt idx="2">
                  <c:v>207945</c:v>
                </c:pt>
                <c:pt idx="3">
                  <c:v>218240</c:v>
                </c:pt>
                <c:pt idx="4">
                  <c:v>227727</c:v>
                </c:pt>
                <c:pt idx="5">
                  <c:v>232408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100000"/>
          <c:min val="5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2025/8/4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2025/8/4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1,656,230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53,426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672,398</a:t>
            </a:r>
            <a:endParaRPr lang="en-US" altLang="ja-JP" sz="18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21,690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133,325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5777420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8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18,716,214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603,748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5,579,883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179,996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590,877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5662919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" name="図 1">
            <a:extLst>
              <a:ext uri="{FF2B5EF4-FFF2-40B4-BE49-F238E27FC236}">
                <a16:creationId xmlns:a16="http://schemas.microsoft.com/office/drawing/2014/main" id="{9ADD5FD3-8DBD-F4BF-CFC3-C2806D34DD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4068" y="4523208"/>
            <a:ext cx="867499" cy="86749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FF81106-D871-F158-1A41-92ACF5A369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835322"/>
              </p:ext>
            </p:extLst>
          </p:nvPr>
        </p:nvGraphicFramePr>
        <p:xfrm>
          <a:off x="3507039" y="809535"/>
          <a:ext cx="3204749" cy="796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70,364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70,183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16,674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16,626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6,789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5,277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5,533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1,013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2,338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4,577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4,553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2,755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8,899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5,946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12,642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12,623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13,057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13,030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2,225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15,169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15,150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2,418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9,921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9,881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15,769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15,728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4,689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5,154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5,094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5,206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4,864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7,203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928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6,123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834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19,147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19,080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4271895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516372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232,408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10,753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190,098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207,410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76,881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33,492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4,277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2,397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685227"/>
              </p:ext>
            </p:extLst>
          </p:nvPr>
        </p:nvGraphicFramePr>
        <p:xfrm>
          <a:off x="39924" y="4391016"/>
          <a:ext cx="3409071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35405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960626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13040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8,045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10,944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10,931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111,139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110,807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36,808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36,698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10,042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2,414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27,996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27,856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885321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22,632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16,461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39,025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75,352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16,530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1,010,649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1,034,137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227,727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232,408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484702A-5E57-FEAB-6CA9-2A7E0EE533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5A515DB1-2EB4-4218-8815-A795E53E31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369000-971c-4de2-98e9-ecd6e5b4885d"/>
    <ds:schemaRef ds:uri="eb54e04a-f2ad-4feb-b211-739ca8db5b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DF66F6C-AB31-4644-B4A1-A9077086BB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0CB2D8-426A-4743-9A9B-E1889B623C2A}">
  <ds:schemaRefs>
    <ds:schemaRef ds:uri="b9a7a38e-7fb5-4ea1-8e07-cd51e1ea74e4"/>
    <ds:schemaRef ds:uri="http://www.w3.org/XML/1998/namespace"/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0d8bc1df-309c-423a-8007-2523eac3386c"/>
    <ds:schemaRef ds:uri="dc369000-971c-4de2-98e9-ecd6e5b4885d"/>
    <ds:schemaRef ds:uri="eb54e04a-f2ad-4feb-b211-739ca8db5bc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13581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渡部 直樹</cp:lastModifiedBy>
  <cp:revision>402</cp:revision>
  <cp:lastPrinted>2025-05-01T09:02:22Z</cp:lastPrinted>
  <dcterms:created xsi:type="dcterms:W3CDTF">2019-12-06T01:09:11Z</dcterms:created>
  <dcterms:modified xsi:type="dcterms:W3CDTF">2025-08-04T04:09:12Z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