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53E800-0443-4419-86C1-A0416404091B}" v="17" dt="2025-05-01T08:38:42.4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1500" y="-672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</pc:sldChg>
    </pc:docChg>
  </pc:docChgLst>
  <pc:docChgLst>
    <pc:chgData name="阿部 結郁子" userId="5c9f6b72-3344-4ae3-8f84-36c7562d3626" providerId="ADAL" clId="{AF53E800-0443-4419-86C1-A0416404091B}"/>
    <pc:docChg chg="modSld">
      <pc:chgData name="阿部 結郁子" userId="5c9f6b72-3344-4ae3-8f84-36c7562d3626" providerId="ADAL" clId="{AF53E800-0443-4419-86C1-A0416404091B}" dt="2025-05-01T09:02:07.381" v="192" actId="20577"/>
      <pc:docMkLst>
        <pc:docMk/>
      </pc:docMkLst>
      <pc:sldChg chg="modSp mod">
        <pc:chgData name="阿部 結郁子" userId="5c9f6b72-3344-4ae3-8f84-36c7562d3626" providerId="ADAL" clId="{AF53E800-0443-4419-86C1-A0416404091B}" dt="2025-05-01T09:02:07.381" v="192" actId="20577"/>
        <pc:sldMkLst>
          <pc:docMk/>
          <pc:sldMk cId="555096172" sldId="258"/>
        </pc:sldMkLst>
        <pc:spChg chg="mod">
          <ac:chgData name="阿部 結郁子" userId="5c9f6b72-3344-4ae3-8f84-36c7562d3626" providerId="ADAL" clId="{AF53E800-0443-4419-86C1-A0416404091B}" dt="2025-05-01T08:20:59.139" v="42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阿部 結郁子" userId="5c9f6b72-3344-4ae3-8f84-36c7562d3626" providerId="ADAL" clId="{AF53E800-0443-4419-86C1-A0416404091B}" dt="2025-05-01T09:00:50.235" v="162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阿部 結郁子" userId="5c9f6b72-3344-4ae3-8f84-36c7562d3626" providerId="ADAL" clId="{AF53E800-0443-4419-86C1-A0416404091B}" dt="2025-05-01T09:02:07.381" v="19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阿部 結郁子" userId="5c9f6b72-3344-4ae3-8f84-36c7562d3626" providerId="ADAL" clId="{AF53E800-0443-4419-86C1-A0416404091B}" dt="2025-05-01T08:19:18.421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阿部 結郁子" userId="5c9f6b72-3344-4ae3-8f84-36c7562d3626" providerId="ADAL" clId="{AF53E800-0443-4419-86C1-A0416404091B}" dt="2025-05-01T08:39:54.146" v="140" actId="27918"/>
        <pc:sldMkLst>
          <pc:docMk/>
          <pc:sldMk cId="2327909871" sldId="259"/>
        </pc:sldMkLst>
        <pc:spChg chg="mod">
          <ac:chgData name="阿部 結郁子" userId="5c9f6b72-3344-4ae3-8f84-36c7562d3626" providerId="ADAL" clId="{AF53E800-0443-4419-86C1-A0416404091B}" dt="2025-05-01T08:39:13.828" v="13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 modGraphic">
          <ac:chgData name="阿部 結郁子" userId="5c9f6b72-3344-4ae3-8f84-36c7562d3626" providerId="ADAL" clId="{AF53E800-0443-4419-86C1-A0416404091B}" dt="2025-05-01T08:38:11.085" v="118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阿部 結郁子" userId="5c9f6b72-3344-4ae3-8f84-36c7562d3626" providerId="ADAL" clId="{AF53E800-0443-4419-86C1-A0416404091B}" dt="2025-05-01T08:37:09.953" v="113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阿部 結郁子" userId="5c9f6b72-3344-4ae3-8f84-36c7562d3626" providerId="ADAL" clId="{AF53E800-0443-4419-86C1-A0416404091B}" dt="2025-05-01T08:37:51.365" v="116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">
          <ac:chgData name="阿部 結郁子" userId="5c9f6b72-3344-4ae3-8f84-36c7562d3626" providerId="ADAL" clId="{AF53E800-0443-4419-86C1-A0416404091B}" dt="2025-05-01T08:38:42.438" v="120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599FDDAF-F966-41EF-849B-5B3E06EF4155}"/>
    <pc:docChg chg="undo custSel modSld">
      <pc:chgData name="嶋 俊作" userId="14d5bf88-fe01-41c4-8ff8-a16b440a61a7" providerId="ADAL" clId="{599FDDAF-F966-41EF-849B-5B3E06EF4155}" dt="2024-05-07T06:45:31.238" v="287" actId="20577"/>
      <pc:docMkLst>
        <pc:docMk/>
      </pc:docMkLst>
      <pc:sldChg chg="modSp mod">
        <pc:chgData name="嶋 俊作" userId="14d5bf88-fe01-41c4-8ff8-a16b440a61a7" providerId="ADAL" clId="{599FDDAF-F966-41EF-849B-5B3E06EF4155}" dt="2024-05-07T05:37:27.272" v="128" actId="20577"/>
        <pc:sldMkLst>
          <pc:docMk/>
          <pc:sldMk cId="555096172" sldId="258"/>
        </pc:sldMkLst>
      </pc:sldChg>
      <pc:sldChg chg="addSp modSp mod">
        <pc:chgData name="嶋 俊作" userId="14d5bf88-fe01-41c4-8ff8-a16b440a61a7" providerId="ADAL" clId="{599FDDAF-F966-41EF-849B-5B3E06EF4155}" dt="2024-05-07T06:45:31.238" v="287" actId="20577"/>
        <pc:sldMkLst>
          <pc:docMk/>
          <pc:sldMk cId="2327909871" sldId="259"/>
        </pc:sldMkLst>
      </pc:sldChg>
    </pc:docChg>
  </pc:docChgLst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</pc:sldChg>
    </pc:docChg>
  </pc:docChgLst>
  <pc:docChgLst>
    <pc:chgData name="阿部 結郁子" userId="5c9f6b72-3344-4ae3-8f84-36c7562d3626" providerId="ADAL" clId="{0714BE5C-9930-48E7-9562-D97C4C27CB15}"/>
    <pc:docChg chg="modSld">
      <pc:chgData name="阿部 結郁子" userId="5c9f6b72-3344-4ae3-8f84-36c7562d3626" providerId="ADAL" clId="{0714BE5C-9930-48E7-9562-D97C4C27CB15}" dt="2025-04-03T08:56:12.706" v="184" actId="403"/>
      <pc:docMkLst>
        <pc:docMk/>
      </pc:docMkLst>
      <pc:sldChg chg="modSp mod">
        <pc:chgData name="阿部 結郁子" userId="5c9f6b72-3344-4ae3-8f84-36c7562d3626" providerId="ADAL" clId="{0714BE5C-9930-48E7-9562-D97C4C27CB15}" dt="2025-04-03T08:49:09.511" v="131" actId="27918"/>
        <pc:sldMkLst>
          <pc:docMk/>
          <pc:sldMk cId="555096172" sldId="258"/>
        </pc:sldMkLst>
        <pc:spChg chg="mod">
          <ac:chgData name="阿部 結郁子" userId="5c9f6b72-3344-4ae3-8f84-36c7562d3626" providerId="ADAL" clId="{0714BE5C-9930-48E7-9562-D97C4C27CB15}" dt="2025-04-03T08:40:45.249" v="3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阿部 結郁子" userId="5c9f6b72-3344-4ae3-8f84-36c7562d3626" providerId="ADAL" clId="{0714BE5C-9930-48E7-9562-D97C4C27CB15}" dt="2025-04-03T08:45:30.746" v="11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阿部 結郁子" userId="5c9f6b72-3344-4ae3-8f84-36c7562d3626" providerId="ADAL" clId="{0714BE5C-9930-48E7-9562-D97C4C27CB15}" dt="2025-04-03T08:46:19.412" v="117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阿部 結郁子" userId="5c9f6b72-3344-4ae3-8f84-36c7562d3626" providerId="ADAL" clId="{0714BE5C-9930-48E7-9562-D97C4C27CB15}" dt="2025-04-03T08:39:13.108" v="1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阿部 結郁子" userId="5c9f6b72-3344-4ae3-8f84-36c7562d3626" providerId="ADAL" clId="{0714BE5C-9930-48E7-9562-D97C4C27CB15}" dt="2025-04-03T08:56:12.706" v="184" actId="403"/>
        <pc:sldMkLst>
          <pc:docMk/>
          <pc:sldMk cId="2327909871" sldId="259"/>
        </pc:sldMkLst>
        <pc:spChg chg="mod">
          <ac:chgData name="阿部 結郁子" userId="5c9f6b72-3344-4ae3-8f84-36c7562d3626" providerId="ADAL" clId="{0714BE5C-9930-48E7-9562-D97C4C27CB15}" dt="2025-04-03T08:51:06.292" v="149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 modGraphic">
          <ac:chgData name="阿部 結郁子" userId="5c9f6b72-3344-4ae3-8f84-36c7562d3626" providerId="ADAL" clId="{0714BE5C-9930-48E7-9562-D97C4C27CB15}" dt="2025-04-03T08:53:13.878" v="169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阿部 結郁子" userId="5c9f6b72-3344-4ae3-8f84-36c7562d3626" providerId="ADAL" clId="{0714BE5C-9930-48E7-9562-D97C4C27CB15}" dt="2025-04-03T08:56:12.706" v="184" actId="403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阿部 結郁子" userId="5c9f6b72-3344-4ae3-8f84-36c7562d3626" providerId="ADAL" clId="{0714BE5C-9930-48E7-9562-D97C4C27CB15}" dt="2025-04-03T08:53:40.866" v="176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">
          <ac:chgData name="阿部 結郁子" userId="5c9f6b72-3344-4ae3-8f84-36c7562d3626" providerId="ADAL" clId="{0714BE5C-9930-48E7-9562-D97C4C27CB15}" dt="2025-04-03T08:54:43.816" v="178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Sheet1!$A$62:$A$89</c:f>
              <c:numCache>
                <c:formatCode>yyyy"年"m"月"</c:formatCode>
                <c:ptCount val="28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  <c:pt idx="12">
                  <c:v>45292</c:v>
                </c:pt>
                <c:pt idx="13">
                  <c:v>45323</c:v>
                </c:pt>
                <c:pt idx="14">
                  <c:v>45352</c:v>
                </c:pt>
                <c:pt idx="15">
                  <c:v>45383</c:v>
                </c:pt>
                <c:pt idx="16">
                  <c:v>45413</c:v>
                </c:pt>
                <c:pt idx="17">
                  <c:v>45444</c:v>
                </c:pt>
                <c:pt idx="18">
                  <c:v>45474</c:v>
                </c:pt>
                <c:pt idx="19">
                  <c:v>45505</c:v>
                </c:pt>
                <c:pt idx="20">
                  <c:v>45536</c:v>
                </c:pt>
                <c:pt idx="21">
                  <c:v>45566</c:v>
                </c:pt>
                <c:pt idx="22">
                  <c:v>45597</c:v>
                </c:pt>
                <c:pt idx="23">
                  <c:v>45627</c:v>
                </c:pt>
                <c:pt idx="24">
                  <c:v>45658</c:v>
                </c:pt>
                <c:pt idx="25">
                  <c:v>45689</c:v>
                </c:pt>
                <c:pt idx="26">
                  <c:v>45717</c:v>
                </c:pt>
                <c:pt idx="27">
                  <c:v>45748</c:v>
                </c:pt>
              </c:numCache>
            </c:numRef>
          </c:cat>
          <c:val>
            <c:numRef>
              <c:f>Sheet1!$B$62:$B$89</c:f>
              <c:numCache>
                <c:formatCode>#,##0</c:formatCode>
                <c:ptCount val="28"/>
                <c:pt idx="0">
                  <c:v>20404807</c:v>
                </c:pt>
                <c:pt idx="1">
                  <c:v>19847504</c:v>
                </c:pt>
                <c:pt idx="2">
                  <c:v>22052731</c:v>
                </c:pt>
                <c:pt idx="3">
                  <c:v>21338578</c:v>
                </c:pt>
                <c:pt idx="4">
                  <c:v>21481947</c:v>
                </c:pt>
                <c:pt idx="5">
                  <c:v>22142569</c:v>
                </c:pt>
                <c:pt idx="6">
                  <c:v>20907256</c:v>
                </c:pt>
                <c:pt idx="7">
                  <c:v>18408665</c:v>
                </c:pt>
                <c:pt idx="8">
                  <c:v>18680653</c:v>
                </c:pt>
                <c:pt idx="9">
                  <c:v>18475593</c:v>
                </c:pt>
                <c:pt idx="10">
                  <c:v>18373900</c:v>
                </c:pt>
                <c:pt idx="11">
                  <c:v>15830472</c:v>
                </c:pt>
                <c:pt idx="12">
                  <c:v>15269471</c:v>
                </c:pt>
                <c:pt idx="13">
                  <c:v>16257474</c:v>
                </c:pt>
                <c:pt idx="14">
                  <c:v>16726983</c:v>
                </c:pt>
                <c:pt idx="15">
                  <c:v>17341700</c:v>
                </c:pt>
                <c:pt idx="16">
                  <c:v>18978274</c:v>
                </c:pt>
                <c:pt idx="17">
                  <c:v>20913517</c:v>
                </c:pt>
                <c:pt idx="18">
                  <c:v>20256434</c:v>
                </c:pt>
                <c:pt idx="19">
                  <c:v>19264742</c:v>
                </c:pt>
                <c:pt idx="20">
                  <c:v>19857918</c:v>
                </c:pt>
                <c:pt idx="21">
                  <c:v>20959882</c:v>
                </c:pt>
                <c:pt idx="22">
                  <c:v>21207350</c:v>
                </c:pt>
                <c:pt idx="23">
                  <c:v>19922224</c:v>
                </c:pt>
                <c:pt idx="24">
                  <c:v>21166230</c:v>
                </c:pt>
                <c:pt idx="25">
                  <c:v>19652787</c:v>
                </c:pt>
                <c:pt idx="26">
                  <c:v>20387532</c:v>
                </c:pt>
                <c:pt idx="27">
                  <c:v>20019457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Sheet1!$A$62:$A$89</c:f>
              <c:numCache>
                <c:formatCode>yyyy"年"m"月"</c:formatCode>
                <c:ptCount val="28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  <c:pt idx="12">
                  <c:v>45292</c:v>
                </c:pt>
                <c:pt idx="13">
                  <c:v>45323</c:v>
                </c:pt>
                <c:pt idx="14">
                  <c:v>45352</c:v>
                </c:pt>
                <c:pt idx="15">
                  <c:v>45383</c:v>
                </c:pt>
                <c:pt idx="16">
                  <c:v>45413</c:v>
                </c:pt>
                <c:pt idx="17">
                  <c:v>45444</c:v>
                </c:pt>
                <c:pt idx="18">
                  <c:v>45474</c:v>
                </c:pt>
                <c:pt idx="19">
                  <c:v>45505</c:v>
                </c:pt>
                <c:pt idx="20">
                  <c:v>45536</c:v>
                </c:pt>
                <c:pt idx="21">
                  <c:v>45566</c:v>
                </c:pt>
                <c:pt idx="22">
                  <c:v>45597</c:v>
                </c:pt>
                <c:pt idx="23">
                  <c:v>45627</c:v>
                </c:pt>
                <c:pt idx="24">
                  <c:v>45658</c:v>
                </c:pt>
                <c:pt idx="25">
                  <c:v>45689</c:v>
                </c:pt>
                <c:pt idx="26">
                  <c:v>45717</c:v>
                </c:pt>
                <c:pt idx="27">
                  <c:v>45748</c:v>
                </c:pt>
              </c:numCache>
            </c:numRef>
          </c:cat>
          <c:val>
            <c:numRef>
              <c:f>Sheet1!$C$62:$C$89</c:f>
              <c:numCache>
                <c:formatCode>General</c:formatCode>
                <c:ptCount val="28"/>
                <c:pt idx="0" formatCode="#,##0">
                  <c:v>7837989</c:v>
                </c:pt>
                <c:pt idx="1">
                  <c:v>7492002</c:v>
                </c:pt>
                <c:pt idx="2" formatCode="#,##0">
                  <c:v>8411718</c:v>
                </c:pt>
                <c:pt idx="3" formatCode="#,##0">
                  <c:v>7873886</c:v>
                </c:pt>
                <c:pt idx="4" formatCode="#,##0">
                  <c:v>8312919</c:v>
                </c:pt>
                <c:pt idx="5" formatCode="#,##0">
                  <c:v>8535826</c:v>
                </c:pt>
                <c:pt idx="6" formatCode="#,##0">
                  <c:v>8254848</c:v>
                </c:pt>
                <c:pt idx="7" formatCode="#,##0">
                  <c:v>7262800</c:v>
                </c:pt>
                <c:pt idx="8" formatCode="#,##0">
                  <c:v>6872472</c:v>
                </c:pt>
                <c:pt idx="9" formatCode="#,##0">
                  <c:v>6763489</c:v>
                </c:pt>
                <c:pt idx="10" formatCode="#,##0">
                  <c:v>5965526</c:v>
                </c:pt>
                <c:pt idx="11" formatCode="#,##0">
                  <c:v>5595037</c:v>
                </c:pt>
                <c:pt idx="12" formatCode="#,##0">
                  <c:v>5491454</c:v>
                </c:pt>
                <c:pt idx="13" formatCode="#,##0">
                  <c:v>5769356</c:v>
                </c:pt>
                <c:pt idx="14" formatCode="#,##0">
                  <c:v>6227704</c:v>
                </c:pt>
                <c:pt idx="15" formatCode="#,##0">
                  <c:v>6602597</c:v>
                </c:pt>
                <c:pt idx="16" formatCode="#,##0">
                  <c:v>7446077</c:v>
                </c:pt>
                <c:pt idx="17" formatCode="#,##0">
                  <c:v>8566995</c:v>
                </c:pt>
                <c:pt idx="18" formatCode="#,##0">
                  <c:v>8012494</c:v>
                </c:pt>
                <c:pt idx="19" formatCode="#,##0">
                  <c:v>7456582</c:v>
                </c:pt>
                <c:pt idx="20" formatCode="#,##0">
                  <c:v>7749895</c:v>
                </c:pt>
                <c:pt idx="21" formatCode="#,##0">
                  <c:v>7655771</c:v>
                </c:pt>
                <c:pt idx="22" formatCode="#,##0">
                  <c:v>6437981</c:v>
                </c:pt>
                <c:pt idx="23" formatCode="#,##0">
                  <c:v>6551236</c:v>
                </c:pt>
                <c:pt idx="24" formatCode="#,##0">
                  <c:v>7062151</c:v>
                </c:pt>
                <c:pt idx="25" formatCode="#,##0">
                  <c:v>6186270</c:v>
                </c:pt>
                <c:pt idx="26" formatCode="#,##0">
                  <c:v>6696648</c:v>
                </c:pt>
                <c:pt idx="27" formatCode="#,##0">
                  <c:v>5902011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Sheet1!$A$62:$A$89</c:f>
              <c:numCache>
                <c:formatCode>yyyy"年"m"月"</c:formatCode>
                <c:ptCount val="28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  <c:pt idx="12">
                  <c:v>45292</c:v>
                </c:pt>
                <c:pt idx="13">
                  <c:v>45323</c:v>
                </c:pt>
                <c:pt idx="14">
                  <c:v>45352</c:v>
                </c:pt>
                <c:pt idx="15">
                  <c:v>45383</c:v>
                </c:pt>
                <c:pt idx="16">
                  <c:v>45413</c:v>
                </c:pt>
                <c:pt idx="17">
                  <c:v>45444</c:v>
                </c:pt>
                <c:pt idx="18">
                  <c:v>45474</c:v>
                </c:pt>
                <c:pt idx="19">
                  <c:v>45505</c:v>
                </c:pt>
                <c:pt idx="20">
                  <c:v>45536</c:v>
                </c:pt>
                <c:pt idx="21">
                  <c:v>45566</c:v>
                </c:pt>
                <c:pt idx="22">
                  <c:v>45597</c:v>
                </c:pt>
                <c:pt idx="23">
                  <c:v>45627</c:v>
                </c:pt>
                <c:pt idx="24">
                  <c:v>45658</c:v>
                </c:pt>
                <c:pt idx="25">
                  <c:v>45689</c:v>
                </c:pt>
                <c:pt idx="26">
                  <c:v>45717</c:v>
                </c:pt>
                <c:pt idx="27">
                  <c:v>45748</c:v>
                </c:pt>
              </c:numCache>
            </c:numRef>
          </c:cat>
          <c:val>
            <c:numRef>
              <c:f>Sheet1!$B$62:$B$89</c:f>
              <c:numCache>
                <c:formatCode>#,##0</c:formatCode>
                <c:ptCount val="28"/>
                <c:pt idx="0">
                  <c:v>2009073</c:v>
                </c:pt>
                <c:pt idx="1">
                  <c:v>1608076</c:v>
                </c:pt>
                <c:pt idx="2">
                  <c:v>1456695</c:v>
                </c:pt>
                <c:pt idx="3">
                  <c:v>1485702</c:v>
                </c:pt>
                <c:pt idx="4">
                  <c:v>1596349</c:v>
                </c:pt>
                <c:pt idx="5">
                  <c:v>1594139</c:v>
                </c:pt>
                <c:pt idx="6">
                  <c:v>1516990</c:v>
                </c:pt>
                <c:pt idx="7">
                  <c:v>1375677</c:v>
                </c:pt>
                <c:pt idx="8">
                  <c:v>1443040</c:v>
                </c:pt>
                <c:pt idx="9">
                  <c:v>1593222</c:v>
                </c:pt>
                <c:pt idx="10">
                  <c:v>1440049</c:v>
                </c:pt>
                <c:pt idx="11">
                  <c:v>1467338</c:v>
                </c:pt>
                <c:pt idx="12">
                  <c:v>1512728</c:v>
                </c:pt>
                <c:pt idx="13">
                  <c:v>1601889</c:v>
                </c:pt>
                <c:pt idx="14">
                  <c:v>1526089</c:v>
                </c:pt>
                <c:pt idx="15">
                  <c:v>1570315</c:v>
                </c:pt>
                <c:pt idx="16">
                  <c:v>1801285</c:v>
                </c:pt>
                <c:pt idx="17">
                  <c:v>1758839</c:v>
                </c:pt>
                <c:pt idx="18">
                  <c:v>1663780</c:v>
                </c:pt>
                <c:pt idx="19">
                  <c:v>1550195</c:v>
                </c:pt>
                <c:pt idx="20">
                  <c:v>1695437</c:v>
                </c:pt>
                <c:pt idx="21" formatCode="#,##0_ ">
                  <c:v>1701057</c:v>
                </c:pt>
                <c:pt idx="22">
                  <c:v>1459213</c:v>
                </c:pt>
                <c:pt idx="23">
                  <c:v>1548875</c:v>
                </c:pt>
                <c:pt idx="24">
                  <c:v>1710359</c:v>
                </c:pt>
                <c:pt idx="25">
                  <c:v>1417080</c:v>
                </c:pt>
                <c:pt idx="26">
                  <c:v>1577567</c:v>
                </c:pt>
                <c:pt idx="27">
                  <c:v>1522718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Sheet1!$A$62:$A$89</c:f>
              <c:numCache>
                <c:formatCode>yyyy"年"m"月"</c:formatCode>
                <c:ptCount val="28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  <c:pt idx="12">
                  <c:v>45292</c:v>
                </c:pt>
                <c:pt idx="13">
                  <c:v>45323</c:v>
                </c:pt>
                <c:pt idx="14">
                  <c:v>45352</c:v>
                </c:pt>
                <c:pt idx="15">
                  <c:v>45383</c:v>
                </c:pt>
                <c:pt idx="16">
                  <c:v>45413</c:v>
                </c:pt>
                <c:pt idx="17">
                  <c:v>45444</c:v>
                </c:pt>
                <c:pt idx="18">
                  <c:v>45474</c:v>
                </c:pt>
                <c:pt idx="19">
                  <c:v>45505</c:v>
                </c:pt>
                <c:pt idx="20">
                  <c:v>45536</c:v>
                </c:pt>
                <c:pt idx="21">
                  <c:v>45566</c:v>
                </c:pt>
                <c:pt idx="22">
                  <c:v>45597</c:v>
                </c:pt>
                <c:pt idx="23">
                  <c:v>45627</c:v>
                </c:pt>
                <c:pt idx="24">
                  <c:v>45658</c:v>
                </c:pt>
                <c:pt idx="25">
                  <c:v>45689</c:v>
                </c:pt>
                <c:pt idx="26">
                  <c:v>45717</c:v>
                </c:pt>
                <c:pt idx="27">
                  <c:v>45748</c:v>
                </c:pt>
              </c:numCache>
            </c:numRef>
          </c:cat>
          <c:val>
            <c:numRef>
              <c:f>Sheet1!$C$62:$C$89</c:f>
              <c:numCache>
                <c:formatCode>#,##0</c:formatCode>
                <c:ptCount val="28"/>
                <c:pt idx="0">
                  <c:v>969830</c:v>
                </c:pt>
                <c:pt idx="1">
                  <c:v>684393</c:v>
                </c:pt>
                <c:pt idx="2">
                  <c:v>614611</c:v>
                </c:pt>
                <c:pt idx="3">
                  <c:v>627888</c:v>
                </c:pt>
                <c:pt idx="4">
                  <c:v>674794</c:v>
                </c:pt>
                <c:pt idx="5">
                  <c:v>661889</c:v>
                </c:pt>
                <c:pt idx="6">
                  <c:v>633196</c:v>
                </c:pt>
                <c:pt idx="7">
                  <c:v>558074</c:v>
                </c:pt>
                <c:pt idx="8">
                  <c:v>604223</c:v>
                </c:pt>
                <c:pt idx="9">
                  <c:v>614799</c:v>
                </c:pt>
                <c:pt idx="10">
                  <c:v>573134</c:v>
                </c:pt>
                <c:pt idx="11">
                  <c:v>584995</c:v>
                </c:pt>
                <c:pt idx="12">
                  <c:v>601003</c:v>
                </c:pt>
                <c:pt idx="13">
                  <c:v>655809</c:v>
                </c:pt>
                <c:pt idx="14">
                  <c:v>614375</c:v>
                </c:pt>
                <c:pt idx="15">
                  <c:v>659974</c:v>
                </c:pt>
                <c:pt idx="16">
                  <c:v>792248</c:v>
                </c:pt>
                <c:pt idx="17">
                  <c:v>783117</c:v>
                </c:pt>
                <c:pt idx="18">
                  <c:v>752754</c:v>
                </c:pt>
                <c:pt idx="19">
                  <c:v>711980</c:v>
                </c:pt>
                <c:pt idx="20">
                  <c:v>782428</c:v>
                </c:pt>
                <c:pt idx="21" formatCode="#,##0_ ">
                  <c:v>756998</c:v>
                </c:pt>
                <c:pt idx="22">
                  <c:v>606259</c:v>
                </c:pt>
                <c:pt idx="23">
                  <c:v>673956</c:v>
                </c:pt>
                <c:pt idx="24">
                  <c:v>742411</c:v>
                </c:pt>
                <c:pt idx="25">
                  <c:v>590982</c:v>
                </c:pt>
                <c:pt idx="26">
                  <c:v>628590</c:v>
                </c:pt>
                <c:pt idx="27">
                  <c:v>589688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Sheet1!$B$7:$B$12</c:f>
              <c:numCache>
                <c:formatCode>#,##0</c:formatCode>
                <c:ptCount val="6"/>
                <c:pt idx="0">
                  <c:v>809144</c:v>
                </c:pt>
                <c:pt idx="1">
                  <c:v>864490</c:v>
                </c:pt>
                <c:pt idx="2">
                  <c:v>920498</c:v>
                </c:pt>
                <c:pt idx="3">
                  <c:v>965018</c:v>
                </c:pt>
                <c:pt idx="4">
                  <c:v>1010649</c:v>
                </c:pt>
                <c:pt idx="5">
                  <c:v>1023860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Sheet1!$C$7:$C$12</c:f>
              <c:numCache>
                <c:formatCode>#,##0</c:formatCode>
                <c:ptCount val="6"/>
                <c:pt idx="0" formatCode="General">
                  <c:v>183234</c:v>
                </c:pt>
                <c:pt idx="1">
                  <c:v>196847</c:v>
                </c:pt>
                <c:pt idx="2">
                  <c:v>207945</c:v>
                </c:pt>
                <c:pt idx="3">
                  <c:v>218240</c:v>
                </c:pt>
                <c:pt idx="4">
                  <c:v>227727</c:v>
                </c:pt>
                <c:pt idx="5">
                  <c:v>230475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2025/5/1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2025/5/1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1,522,718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50,757.3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589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,688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19,656.3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133,585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0800943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20,019,457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667,315.2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5,902,011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196,733.7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582,753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9324052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754659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69,913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69,667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16,525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12,957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12,912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15,660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15,606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18,895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18,679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0102584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736339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230,475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10,669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188,491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205,528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75,946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33,247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4,237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2,375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66281"/>
              </p:ext>
            </p:extLst>
          </p:nvPr>
        </p:nvGraphicFramePr>
        <p:xfrm>
          <a:off x="39924" y="4391016"/>
          <a:ext cx="3409071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5405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60626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13040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10,891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10,859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110,071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109,665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36,458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36,334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27,661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27,539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176002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22,316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16,356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38,681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74,761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16,395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1,010,649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1,023,860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227,727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230,475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0CB2D8-426A-4743-9A9B-E1889B623C2A}">
  <ds:schemaRefs>
    <ds:schemaRef ds:uri="b9a7a38e-7fb5-4ea1-8e07-cd51e1ea74e4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0d8bc1df-309c-423a-8007-2523eac3386c"/>
  </ds:schemaRefs>
</ds:datastoreItem>
</file>

<file path=customXml/itemProps2.xml><?xml version="1.0" encoding="utf-8"?>
<ds:datastoreItem xmlns:ds="http://schemas.openxmlformats.org/officeDocument/2006/customXml" ds:itemID="{5A515DB1-2EB4-4218-8815-A795E53E3145}"/>
</file>

<file path=customXml/itemProps3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13235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378</cp:revision>
  <cp:lastPrinted>2025-05-01T09:02:22Z</cp:lastPrinted>
  <dcterms:created xsi:type="dcterms:W3CDTF">2019-12-06T01:09:11Z</dcterms:created>
  <dcterms:modified xsi:type="dcterms:W3CDTF">2025-05-01T09:04:07Z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