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3798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Sheet1!$A$60:$A$87</c:f>
              <c:numCache>
                <c:formatCode>yyyy"年"m"月"</c:formatCode>
                <c:ptCount val="28"/>
                <c:pt idx="0">
                  <c:v>44866</c:v>
                </c:pt>
                <c:pt idx="1">
                  <c:v>44896</c:v>
                </c:pt>
                <c:pt idx="2">
                  <c:v>44927</c:v>
                </c:pt>
                <c:pt idx="3">
                  <c:v>44958</c:v>
                </c:pt>
                <c:pt idx="4">
                  <c:v>44986</c:v>
                </c:pt>
                <c:pt idx="5">
                  <c:v>45017</c:v>
                </c:pt>
                <c:pt idx="6">
                  <c:v>45047</c:v>
                </c:pt>
                <c:pt idx="7">
                  <c:v>45078</c:v>
                </c:pt>
                <c:pt idx="8">
                  <c:v>45108</c:v>
                </c:pt>
                <c:pt idx="9">
                  <c:v>45139</c:v>
                </c:pt>
                <c:pt idx="10">
                  <c:v>45170</c:v>
                </c:pt>
                <c:pt idx="11">
                  <c:v>45200</c:v>
                </c:pt>
                <c:pt idx="12">
                  <c:v>45231</c:v>
                </c:pt>
                <c:pt idx="13">
                  <c:v>45261</c:v>
                </c:pt>
                <c:pt idx="14">
                  <c:v>45292</c:v>
                </c:pt>
                <c:pt idx="15">
                  <c:v>45323</c:v>
                </c:pt>
                <c:pt idx="16">
                  <c:v>45352</c:v>
                </c:pt>
                <c:pt idx="17">
                  <c:v>45383</c:v>
                </c:pt>
                <c:pt idx="18">
                  <c:v>45413</c:v>
                </c:pt>
                <c:pt idx="19">
                  <c:v>45444</c:v>
                </c:pt>
                <c:pt idx="20">
                  <c:v>45474</c:v>
                </c:pt>
                <c:pt idx="21">
                  <c:v>45505</c:v>
                </c:pt>
                <c:pt idx="22">
                  <c:v>45536</c:v>
                </c:pt>
                <c:pt idx="23">
                  <c:v>45566</c:v>
                </c:pt>
                <c:pt idx="24">
                  <c:v>45597</c:v>
                </c:pt>
                <c:pt idx="25">
                  <c:v>45627</c:v>
                </c:pt>
                <c:pt idx="26">
                  <c:v>45658</c:v>
                </c:pt>
                <c:pt idx="27">
                  <c:v>45689</c:v>
                </c:pt>
              </c:numCache>
            </c:numRef>
          </c:cat>
          <c:val>
            <c:numRef>
              <c:f>Sheet1!$B$60:$B$87</c:f>
              <c:numCache>
                <c:formatCode>#,##0</c:formatCode>
                <c:ptCount val="28"/>
                <c:pt idx="0">
                  <c:v>22063822</c:v>
                </c:pt>
                <c:pt idx="1">
                  <c:v>19599154</c:v>
                </c:pt>
                <c:pt idx="2">
                  <c:v>20404807</c:v>
                </c:pt>
                <c:pt idx="3">
                  <c:v>19847504</c:v>
                </c:pt>
                <c:pt idx="4">
                  <c:v>22052731</c:v>
                </c:pt>
                <c:pt idx="5">
                  <c:v>21338578</c:v>
                </c:pt>
                <c:pt idx="6">
                  <c:v>21481947</c:v>
                </c:pt>
                <c:pt idx="7">
                  <c:v>22142569</c:v>
                </c:pt>
                <c:pt idx="8">
                  <c:v>20907256</c:v>
                </c:pt>
                <c:pt idx="9">
                  <c:v>18408665</c:v>
                </c:pt>
                <c:pt idx="10">
                  <c:v>18680653</c:v>
                </c:pt>
                <c:pt idx="11">
                  <c:v>18475593</c:v>
                </c:pt>
                <c:pt idx="12">
                  <c:v>18373900</c:v>
                </c:pt>
                <c:pt idx="13">
                  <c:v>15830472</c:v>
                </c:pt>
                <c:pt idx="14">
                  <c:v>15269471</c:v>
                </c:pt>
                <c:pt idx="15">
                  <c:v>16257474</c:v>
                </c:pt>
                <c:pt idx="16">
                  <c:v>16726983</c:v>
                </c:pt>
                <c:pt idx="17">
                  <c:v>17341700</c:v>
                </c:pt>
                <c:pt idx="18">
                  <c:v>18978274</c:v>
                </c:pt>
                <c:pt idx="19">
                  <c:v>20913517</c:v>
                </c:pt>
                <c:pt idx="20">
                  <c:v>20256434</c:v>
                </c:pt>
                <c:pt idx="21">
                  <c:v>19264742</c:v>
                </c:pt>
                <c:pt idx="22">
                  <c:v>19857918</c:v>
                </c:pt>
                <c:pt idx="23">
                  <c:v>20959882</c:v>
                </c:pt>
                <c:pt idx="24">
                  <c:v>21207350</c:v>
                </c:pt>
                <c:pt idx="25">
                  <c:v>19922224</c:v>
                </c:pt>
                <c:pt idx="26">
                  <c:v>21166230</c:v>
                </c:pt>
                <c:pt idx="27" formatCode="General">
                  <c:v>19652787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Sheet1!$A$60:$A$87</c:f>
              <c:numCache>
                <c:formatCode>yyyy"年"m"月"</c:formatCode>
                <c:ptCount val="28"/>
                <c:pt idx="0">
                  <c:v>44866</c:v>
                </c:pt>
                <c:pt idx="1">
                  <c:v>44896</c:v>
                </c:pt>
                <c:pt idx="2">
                  <c:v>44927</c:v>
                </c:pt>
                <c:pt idx="3">
                  <c:v>44958</c:v>
                </c:pt>
                <c:pt idx="4">
                  <c:v>44986</c:v>
                </c:pt>
                <c:pt idx="5">
                  <c:v>45017</c:v>
                </c:pt>
                <c:pt idx="6">
                  <c:v>45047</c:v>
                </c:pt>
                <c:pt idx="7">
                  <c:v>45078</c:v>
                </c:pt>
                <c:pt idx="8">
                  <c:v>45108</c:v>
                </c:pt>
                <c:pt idx="9">
                  <c:v>45139</c:v>
                </c:pt>
                <c:pt idx="10">
                  <c:v>45170</c:v>
                </c:pt>
                <c:pt idx="11">
                  <c:v>45200</c:v>
                </c:pt>
                <c:pt idx="12">
                  <c:v>45231</c:v>
                </c:pt>
                <c:pt idx="13">
                  <c:v>45261</c:v>
                </c:pt>
                <c:pt idx="14">
                  <c:v>45292</c:v>
                </c:pt>
                <c:pt idx="15">
                  <c:v>45323</c:v>
                </c:pt>
                <c:pt idx="16">
                  <c:v>45352</c:v>
                </c:pt>
                <c:pt idx="17">
                  <c:v>45383</c:v>
                </c:pt>
                <c:pt idx="18">
                  <c:v>45413</c:v>
                </c:pt>
                <c:pt idx="19">
                  <c:v>45444</c:v>
                </c:pt>
                <c:pt idx="20">
                  <c:v>45474</c:v>
                </c:pt>
                <c:pt idx="21">
                  <c:v>45505</c:v>
                </c:pt>
                <c:pt idx="22">
                  <c:v>45536</c:v>
                </c:pt>
                <c:pt idx="23">
                  <c:v>45566</c:v>
                </c:pt>
                <c:pt idx="24">
                  <c:v>45597</c:v>
                </c:pt>
                <c:pt idx="25">
                  <c:v>45627</c:v>
                </c:pt>
                <c:pt idx="26">
                  <c:v>45658</c:v>
                </c:pt>
                <c:pt idx="27">
                  <c:v>45689</c:v>
                </c:pt>
              </c:numCache>
            </c:numRef>
          </c:cat>
          <c:val>
            <c:numRef>
              <c:f>Sheet1!$C$60:$C$87</c:f>
              <c:numCache>
                <c:formatCode>#,##0</c:formatCode>
                <c:ptCount val="28"/>
                <c:pt idx="0">
                  <c:v>8044749</c:v>
                </c:pt>
                <c:pt idx="1">
                  <c:v>7480333</c:v>
                </c:pt>
                <c:pt idx="2">
                  <c:v>7837989</c:v>
                </c:pt>
                <c:pt idx="3" formatCode="General">
                  <c:v>7492002</c:v>
                </c:pt>
                <c:pt idx="4">
                  <c:v>8411718</c:v>
                </c:pt>
                <c:pt idx="5">
                  <c:v>7873886</c:v>
                </c:pt>
                <c:pt idx="6">
                  <c:v>8312919</c:v>
                </c:pt>
                <c:pt idx="7">
                  <c:v>8535826</c:v>
                </c:pt>
                <c:pt idx="8">
                  <c:v>8254848</c:v>
                </c:pt>
                <c:pt idx="9">
                  <c:v>7262800</c:v>
                </c:pt>
                <c:pt idx="10">
                  <c:v>6872472</c:v>
                </c:pt>
                <c:pt idx="11">
                  <c:v>6763489</c:v>
                </c:pt>
                <c:pt idx="12">
                  <c:v>5965526</c:v>
                </c:pt>
                <c:pt idx="13">
                  <c:v>5595037</c:v>
                </c:pt>
                <c:pt idx="14">
                  <c:v>5491454</c:v>
                </c:pt>
                <c:pt idx="15">
                  <c:v>5769356</c:v>
                </c:pt>
                <c:pt idx="16">
                  <c:v>6227704</c:v>
                </c:pt>
                <c:pt idx="17">
                  <c:v>6602597</c:v>
                </c:pt>
                <c:pt idx="18">
                  <c:v>7446077</c:v>
                </c:pt>
                <c:pt idx="19">
                  <c:v>8566995</c:v>
                </c:pt>
                <c:pt idx="20">
                  <c:v>8012494</c:v>
                </c:pt>
                <c:pt idx="21">
                  <c:v>7456582</c:v>
                </c:pt>
                <c:pt idx="22">
                  <c:v>7749895</c:v>
                </c:pt>
                <c:pt idx="23">
                  <c:v>7655771</c:v>
                </c:pt>
                <c:pt idx="24">
                  <c:v>6437981</c:v>
                </c:pt>
                <c:pt idx="25">
                  <c:v>6551236</c:v>
                </c:pt>
                <c:pt idx="26">
                  <c:v>7062151</c:v>
                </c:pt>
                <c:pt idx="27" formatCode="General">
                  <c:v>6186270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Sheet1!$A$60:$A$87</c:f>
              <c:numCache>
                <c:formatCode>yyyy"年"m"月"</c:formatCode>
                <c:ptCount val="28"/>
                <c:pt idx="0">
                  <c:v>44866</c:v>
                </c:pt>
                <c:pt idx="1">
                  <c:v>44896</c:v>
                </c:pt>
                <c:pt idx="2">
                  <c:v>44927</c:v>
                </c:pt>
                <c:pt idx="3">
                  <c:v>44958</c:v>
                </c:pt>
                <c:pt idx="4">
                  <c:v>44986</c:v>
                </c:pt>
                <c:pt idx="5">
                  <c:v>45017</c:v>
                </c:pt>
                <c:pt idx="6">
                  <c:v>45047</c:v>
                </c:pt>
                <c:pt idx="7">
                  <c:v>45078</c:v>
                </c:pt>
                <c:pt idx="8">
                  <c:v>45108</c:v>
                </c:pt>
                <c:pt idx="9">
                  <c:v>45139</c:v>
                </c:pt>
                <c:pt idx="10">
                  <c:v>45170</c:v>
                </c:pt>
                <c:pt idx="11">
                  <c:v>45200</c:v>
                </c:pt>
                <c:pt idx="12">
                  <c:v>45231</c:v>
                </c:pt>
                <c:pt idx="13">
                  <c:v>45261</c:v>
                </c:pt>
                <c:pt idx="14">
                  <c:v>45292</c:v>
                </c:pt>
                <c:pt idx="15">
                  <c:v>45323</c:v>
                </c:pt>
                <c:pt idx="16">
                  <c:v>45352</c:v>
                </c:pt>
                <c:pt idx="17">
                  <c:v>45383</c:v>
                </c:pt>
                <c:pt idx="18">
                  <c:v>45413</c:v>
                </c:pt>
                <c:pt idx="19">
                  <c:v>45444</c:v>
                </c:pt>
                <c:pt idx="20">
                  <c:v>45474</c:v>
                </c:pt>
                <c:pt idx="21">
                  <c:v>45505</c:v>
                </c:pt>
                <c:pt idx="22">
                  <c:v>45536</c:v>
                </c:pt>
                <c:pt idx="23">
                  <c:v>45566</c:v>
                </c:pt>
                <c:pt idx="24">
                  <c:v>45597</c:v>
                </c:pt>
                <c:pt idx="25">
                  <c:v>45627</c:v>
                </c:pt>
                <c:pt idx="26">
                  <c:v>45658</c:v>
                </c:pt>
                <c:pt idx="27">
                  <c:v>45689</c:v>
                </c:pt>
              </c:numCache>
            </c:numRef>
          </c:cat>
          <c:val>
            <c:numRef>
              <c:f>Sheet1!$B$60:$B$87</c:f>
              <c:numCache>
                <c:formatCode>#,##0</c:formatCode>
                <c:ptCount val="28"/>
                <c:pt idx="0">
                  <c:v>2191489</c:v>
                </c:pt>
                <c:pt idx="1">
                  <c:v>1532599</c:v>
                </c:pt>
                <c:pt idx="2">
                  <c:v>2009073</c:v>
                </c:pt>
                <c:pt idx="3">
                  <c:v>1608076</c:v>
                </c:pt>
                <c:pt idx="4">
                  <c:v>1456695</c:v>
                </c:pt>
                <c:pt idx="5">
                  <c:v>1485702</c:v>
                </c:pt>
                <c:pt idx="6">
                  <c:v>1596349</c:v>
                </c:pt>
                <c:pt idx="7">
                  <c:v>1594139</c:v>
                </c:pt>
                <c:pt idx="8">
                  <c:v>1516990</c:v>
                </c:pt>
                <c:pt idx="9">
                  <c:v>1375677</c:v>
                </c:pt>
                <c:pt idx="10">
                  <c:v>1443040</c:v>
                </c:pt>
                <c:pt idx="11">
                  <c:v>1593222</c:v>
                </c:pt>
                <c:pt idx="12">
                  <c:v>1440049</c:v>
                </c:pt>
                <c:pt idx="13">
                  <c:v>1467338</c:v>
                </c:pt>
                <c:pt idx="14">
                  <c:v>1512728</c:v>
                </c:pt>
                <c:pt idx="15">
                  <c:v>1601889</c:v>
                </c:pt>
                <c:pt idx="16">
                  <c:v>1526089</c:v>
                </c:pt>
                <c:pt idx="17">
                  <c:v>1570315</c:v>
                </c:pt>
                <c:pt idx="18">
                  <c:v>1801285</c:v>
                </c:pt>
                <c:pt idx="19">
                  <c:v>1758839</c:v>
                </c:pt>
                <c:pt idx="20">
                  <c:v>1663780</c:v>
                </c:pt>
                <c:pt idx="21">
                  <c:v>1550195</c:v>
                </c:pt>
                <c:pt idx="22">
                  <c:v>1695437</c:v>
                </c:pt>
                <c:pt idx="23" formatCode="#,##0_ ">
                  <c:v>1701057</c:v>
                </c:pt>
                <c:pt idx="24">
                  <c:v>1459213</c:v>
                </c:pt>
                <c:pt idx="25">
                  <c:v>1548875</c:v>
                </c:pt>
                <c:pt idx="26">
                  <c:v>1710359</c:v>
                </c:pt>
                <c:pt idx="27">
                  <c:v>1417080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Sheet1!$A$60:$A$87</c:f>
              <c:numCache>
                <c:formatCode>yyyy"年"m"月"</c:formatCode>
                <c:ptCount val="28"/>
                <c:pt idx="0">
                  <c:v>44866</c:v>
                </c:pt>
                <c:pt idx="1">
                  <c:v>44896</c:v>
                </c:pt>
                <c:pt idx="2">
                  <c:v>44927</c:v>
                </c:pt>
                <c:pt idx="3">
                  <c:v>44958</c:v>
                </c:pt>
                <c:pt idx="4">
                  <c:v>44986</c:v>
                </c:pt>
                <c:pt idx="5">
                  <c:v>45017</c:v>
                </c:pt>
                <c:pt idx="6">
                  <c:v>45047</c:v>
                </c:pt>
                <c:pt idx="7">
                  <c:v>45078</c:v>
                </c:pt>
                <c:pt idx="8">
                  <c:v>45108</c:v>
                </c:pt>
                <c:pt idx="9">
                  <c:v>45139</c:v>
                </c:pt>
                <c:pt idx="10">
                  <c:v>45170</c:v>
                </c:pt>
                <c:pt idx="11">
                  <c:v>45200</c:v>
                </c:pt>
                <c:pt idx="12">
                  <c:v>45231</c:v>
                </c:pt>
                <c:pt idx="13">
                  <c:v>45261</c:v>
                </c:pt>
                <c:pt idx="14">
                  <c:v>45292</c:v>
                </c:pt>
                <c:pt idx="15">
                  <c:v>45323</c:v>
                </c:pt>
                <c:pt idx="16">
                  <c:v>45352</c:v>
                </c:pt>
                <c:pt idx="17">
                  <c:v>45383</c:v>
                </c:pt>
                <c:pt idx="18">
                  <c:v>45413</c:v>
                </c:pt>
                <c:pt idx="19">
                  <c:v>45444</c:v>
                </c:pt>
                <c:pt idx="20">
                  <c:v>45474</c:v>
                </c:pt>
                <c:pt idx="21">
                  <c:v>45505</c:v>
                </c:pt>
                <c:pt idx="22">
                  <c:v>45536</c:v>
                </c:pt>
                <c:pt idx="23">
                  <c:v>45566</c:v>
                </c:pt>
                <c:pt idx="24">
                  <c:v>45597</c:v>
                </c:pt>
                <c:pt idx="25">
                  <c:v>45627</c:v>
                </c:pt>
                <c:pt idx="26">
                  <c:v>45658</c:v>
                </c:pt>
                <c:pt idx="27">
                  <c:v>45689</c:v>
                </c:pt>
              </c:numCache>
            </c:numRef>
          </c:cat>
          <c:val>
            <c:numRef>
              <c:f>Sheet1!$C$60:$C$87</c:f>
              <c:numCache>
                <c:formatCode>#,##0</c:formatCode>
                <c:ptCount val="28"/>
                <c:pt idx="0">
                  <c:v>1067028</c:v>
                </c:pt>
                <c:pt idx="1">
                  <c:v>649753</c:v>
                </c:pt>
                <c:pt idx="2">
                  <c:v>969830</c:v>
                </c:pt>
                <c:pt idx="3">
                  <c:v>684393</c:v>
                </c:pt>
                <c:pt idx="4">
                  <c:v>614611</c:v>
                </c:pt>
                <c:pt idx="5">
                  <c:v>627888</c:v>
                </c:pt>
                <c:pt idx="6">
                  <c:v>674794</c:v>
                </c:pt>
                <c:pt idx="7">
                  <c:v>661889</c:v>
                </c:pt>
                <c:pt idx="8">
                  <c:v>633196</c:v>
                </c:pt>
                <c:pt idx="9">
                  <c:v>558074</c:v>
                </c:pt>
                <c:pt idx="10">
                  <c:v>604223</c:v>
                </c:pt>
                <c:pt idx="11">
                  <c:v>614799</c:v>
                </c:pt>
                <c:pt idx="12">
                  <c:v>573134</c:v>
                </c:pt>
                <c:pt idx="13">
                  <c:v>584995</c:v>
                </c:pt>
                <c:pt idx="14">
                  <c:v>601003</c:v>
                </c:pt>
                <c:pt idx="15">
                  <c:v>655809</c:v>
                </c:pt>
                <c:pt idx="16">
                  <c:v>614375</c:v>
                </c:pt>
                <c:pt idx="17">
                  <c:v>659974</c:v>
                </c:pt>
                <c:pt idx="18">
                  <c:v>792248</c:v>
                </c:pt>
                <c:pt idx="19">
                  <c:v>783117</c:v>
                </c:pt>
                <c:pt idx="20">
                  <c:v>752754</c:v>
                </c:pt>
                <c:pt idx="21">
                  <c:v>711980</c:v>
                </c:pt>
                <c:pt idx="22">
                  <c:v>782428</c:v>
                </c:pt>
                <c:pt idx="23" formatCode="#,##0_ ">
                  <c:v>756998</c:v>
                </c:pt>
                <c:pt idx="24">
                  <c:v>606259</c:v>
                </c:pt>
                <c:pt idx="25">
                  <c:v>673956</c:v>
                </c:pt>
                <c:pt idx="26">
                  <c:v>742411</c:v>
                </c:pt>
                <c:pt idx="27">
                  <c:v>590982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Sheet1!$B$7:$B$12</c:f>
              <c:numCache>
                <c:formatCode>#,##0</c:formatCode>
                <c:ptCount val="6"/>
                <c:pt idx="0">
                  <c:v>809144</c:v>
                </c:pt>
                <c:pt idx="1">
                  <c:v>864490</c:v>
                </c:pt>
                <c:pt idx="2">
                  <c:v>920498</c:v>
                </c:pt>
                <c:pt idx="3">
                  <c:v>965018</c:v>
                </c:pt>
                <c:pt idx="4">
                  <c:v>1010649</c:v>
                </c:pt>
                <c:pt idx="5">
                  <c:v>1017079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Sheet1!$A$7:$A$12</c:f>
              <c:strCache>
                <c:ptCount val="6"/>
                <c:pt idx="0">
                  <c:v>2020年</c:v>
                </c:pt>
                <c:pt idx="1">
                  <c:v>2021年</c:v>
                </c:pt>
                <c:pt idx="2">
                  <c:v>2022年</c:v>
                </c:pt>
                <c:pt idx="3">
                  <c:v>2023年</c:v>
                </c:pt>
                <c:pt idx="4">
                  <c:v>2024年</c:v>
                </c:pt>
                <c:pt idx="5">
                  <c:v>2025年</c:v>
                </c:pt>
              </c:strCache>
            </c:strRef>
          </c:cat>
          <c:val>
            <c:numRef>
              <c:f>Sheet1!$C$7:$C$12</c:f>
              <c:numCache>
                <c:formatCode>#,##0</c:formatCode>
                <c:ptCount val="6"/>
                <c:pt idx="0" formatCode="General">
                  <c:v>183234</c:v>
                </c:pt>
                <c:pt idx="1">
                  <c:v>196847</c:v>
                </c:pt>
                <c:pt idx="2">
                  <c:v>207945</c:v>
                </c:pt>
                <c:pt idx="3">
                  <c:v>218240</c:v>
                </c:pt>
                <c:pt idx="4">
                  <c:v>227727</c:v>
                </c:pt>
                <c:pt idx="5">
                  <c:v>228897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100000"/>
          <c:min val="5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2025/3/3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2025/3/3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2025/3/3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1,417,080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50,610.0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590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982</a:t>
            </a:r>
            <a:endParaRPr lang="en-US" altLang="ja-JP" sz="18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ＭＳ Ｐゴシック" panose="020B060007020508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21,106.5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133,932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78064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19,652,787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701,885.2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6,186,270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220,938.2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594,972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2704569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437899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69,544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69,410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5,889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12,849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3,338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7,134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6,048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18,596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18,541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2522534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95776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228,897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187,144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204,167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75,307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33,090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4,217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2,354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899905"/>
              </p:ext>
            </p:extLst>
          </p:nvPr>
        </p:nvGraphicFramePr>
        <p:xfrm>
          <a:off x="39924" y="4391016"/>
          <a:ext cx="3409071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35405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60626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13040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10,821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10,791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109,276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108,923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36,223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36,076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2,380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27,437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27,313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39624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22,073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38,389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7,014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1,010,649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1,017,079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227,727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228,897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55cc6173cecf6d06c8c47a3a84f9655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a9fcf9ee8c27ab3ee8a91b0605152965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CB2D8-426A-4743-9A9B-E1889B623C2A}">
  <ds:schemaRefs>
    <ds:schemaRef ds:uri="http://purl.org/dc/elements/1.1/"/>
    <ds:schemaRef ds:uri="http://www.w3.org/XML/1998/namespace"/>
    <ds:schemaRef ds:uri="http://schemas.microsoft.com/office/2006/documentManagement/types"/>
    <ds:schemaRef ds:uri="b9a7a38e-7fb5-4ea1-8e07-cd51e1ea74e4"/>
    <ds:schemaRef ds:uri="http://schemas.microsoft.com/office/2006/metadata/properties"/>
    <ds:schemaRef ds:uri="0d8bc1df-309c-423a-8007-2523eac3386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135AE8E-D99D-40B2-8680-0FFD1678F9B7}"/>
</file>

<file path=customXml/itemProps3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13173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378</cp:revision>
  <cp:lastPrinted>2025-03-03T08:09:13Z</cp:lastPrinted>
  <dcterms:created xsi:type="dcterms:W3CDTF">2019-12-06T01:09:11Z</dcterms:created>
  <dcterms:modified xsi:type="dcterms:W3CDTF">2025-03-03T08:09:14Z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