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1" r:id="rId5"/>
  </p:sldMasterIdLst>
  <p:notesMasterIdLst>
    <p:notesMasterId r:id="rId8"/>
  </p:notesMasterIdLst>
  <p:sldIdLst>
    <p:sldId id="258" r:id="rId6"/>
    <p:sldId id="259" r:id="rId7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9FDDAF-F966-41EF-849B-5B3E06EF4155}" v="12" dt="2024-05-07T06:40:02.3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11" autoAdjust="0"/>
    <p:restoredTop sz="93501" autoAdjust="0"/>
  </p:normalViewPr>
  <p:slideViewPr>
    <p:cSldViewPr snapToGrid="0" showGuides="1">
      <p:cViewPr>
        <p:scale>
          <a:sx n="100" d="100"/>
          <a:sy n="100" d="100"/>
        </p:scale>
        <p:origin x="3414" y="108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599FDDAF-F966-41EF-849B-5B3E06EF4155}"/>
    <pc:docChg chg="undo custSel modSld">
      <pc:chgData name="嶋 俊作" userId="14d5bf88-fe01-41c4-8ff8-a16b440a61a7" providerId="ADAL" clId="{599FDDAF-F966-41EF-849B-5B3E06EF4155}" dt="2024-05-07T06:45:31.238" v="287" actId="20577"/>
      <pc:docMkLst>
        <pc:docMk/>
      </pc:docMkLst>
      <pc:sldChg chg="modSp mod">
        <pc:chgData name="嶋 俊作" userId="14d5bf88-fe01-41c4-8ff8-a16b440a61a7" providerId="ADAL" clId="{599FDDAF-F966-41EF-849B-5B3E06EF4155}" dt="2024-05-07T05:37:27.272" v="128" actId="20577"/>
        <pc:sldMkLst>
          <pc:docMk/>
          <pc:sldMk cId="555096172" sldId="258"/>
        </pc:sldMkLst>
        <pc:spChg chg="mod">
          <ac:chgData name="嶋 俊作" userId="14d5bf88-fe01-41c4-8ff8-a16b440a61a7" providerId="ADAL" clId="{599FDDAF-F966-41EF-849B-5B3E06EF4155}" dt="2024-05-07T05:18:14.760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599FDDAF-F966-41EF-849B-5B3E06EF4155}" dt="2024-05-07T05:37:27.272" v="128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599FDDAF-F966-41EF-849B-5B3E06EF4155}" dt="2024-05-07T05:34:59.445" v="120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599FDDAF-F966-41EF-849B-5B3E06EF4155}" dt="2024-05-07T05:18:08.208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addSp modSp mod">
        <pc:chgData name="嶋 俊作" userId="14d5bf88-fe01-41c4-8ff8-a16b440a61a7" providerId="ADAL" clId="{599FDDAF-F966-41EF-849B-5B3E06EF4155}" dt="2024-05-07T06:45:31.238" v="287" actId="20577"/>
        <pc:sldMkLst>
          <pc:docMk/>
          <pc:sldMk cId="2327909871" sldId="259"/>
        </pc:sldMkLst>
        <pc:spChg chg="mod">
          <ac:chgData name="嶋 俊作" userId="14d5bf88-fe01-41c4-8ff8-a16b440a61a7" providerId="ADAL" clId="{599FDDAF-F966-41EF-849B-5B3E06EF4155}" dt="2024-05-07T05:43:12.972" v="132" actId="20577"/>
          <ac:spMkLst>
            <pc:docMk/>
            <pc:sldMk cId="2327909871" sldId="259"/>
            <ac:spMk id="22" creationId="{EB0F44AD-6250-4090-BBBA-67036DEBAB2C}"/>
          </ac:spMkLst>
        </pc:spChg>
        <pc:graphicFrameChg chg="add mod">
          <ac:chgData name="嶋 俊作" userId="14d5bf88-fe01-41c4-8ff8-a16b440a61a7" providerId="ADAL" clId="{599FDDAF-F966-41EF-849B-5B3E06EF4155}" dt="2024-05-07T06:40:02.336" v="161" actId="571"/>
          <ac:graphicFrameMkLst>
            <pc:docMk/>
            <pc:sldMk cId="2327909871" sldId="259"/>
            <ac:graphicFrameMk id="4" creationId="{88566801-B781-3F99-0B9C-7621656E81CA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6:43:11.993" v="209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5:51:19.520" v="159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6:44:22.015" v="245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599FDDAF-F966-41EF-849B-5B3E06EF4155}" dt="2024-05-07T06:45:31.238" v="28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807A9596-1D25-48E9-8DE7-3DE04DFC5623}"/>
    <pc:docChg chg="undo custSel modSld">
      <pc:chgData name="嶋 俊作" userId="14d5bf88-fe01-41c4-8ff8-a16b440a61a7" providerId="ADAL" clId="{807A9596-1D25-48E9-8DE7-3DE04DFC5623}" dt="2024-01-07T18:46:41.578" v="290" actId="2711"/>
      <pc:docMkLst>
        <pc:docMk/>
      </pc:docMkLst>
      <pc:sldChg chg="modSp mod">
        <pc:chgData name="嶋 俊作" userId="14d5bf88-fe01-41c4-8ff8-a16b440a61a7" providerId="ADAL" clId="{807A9596-1D25-48E9-8DE7-3DE04DFC5623}" dt="2024-01-07T18:23:03.823" v="112" actId="27918"/>
        <pc:sldMkLst>
          <pc:docMk/>
          <pc:sldMk cId="555096172" sldId="258"/>
        </pc:sldMkLst>
        <pc:spChg chg="mod">
          <ac:chgData name="嶋 俊作" userId="14d5bf88-fe01-41c4-8ff8-a16b440a61a7" providerId="ADAL" clId="{807A9596-1D25-48E9-8DE7-3DE04DFC5623}" dt="2024-01-07T18:14:37.518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807A9596-1D25-48E9-8DE7-3DE04DFC5623}" dt="2024-01-07T18:22:14.589" v="10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807A9596-1D25-48E9-8DE7-3DE04DFC5623}" dt="2024-01-07T18:18:10.032" v="6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807A9596-1D25-48E9-8DE7-3DE04DFC5623}" dt="2024-01-07T18:14:32.63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807A9596-1D25-48E9-8DE7-3DE04DFC5623}" dt="2024-01-07T18:46:41.578" v="290" actId="2711"/>
        <pc:sldMkLst>
          <pc:docMk/>
          <pc:sldMk cId="2327909871" sldId="259"/>
        </pc:sldMkLst>
        <pc:spChg chg="mod">
          <ac:chgData name="嶋 俊作" userId="14d5bf88-fe01-41c4-8ff8-a16b440a61a7" providerId="ADAL" clId="{807A9596-1D25-48E9-8DE7-3DE04DFC5623}" dt="2024-01-07T18:35:08.357" v="12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807A9596-1D25-48E9-8DE7-3DE04DFC5623}" dt="2024-01-07T18:38:05.199" v="18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46:41.578" v="29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39:25.809" v="22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807A9596-1D25-48E9-8DE7-3DE04DFC5623}" dt="2024-01-07T18:41:30.448" v="27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1BB5371-B349-49C2-A862-CCD303EF3821}"/>
    <pc:docChg chg="modSld">
      <pc:chgData name="嶋 俊作" userId="14d5bf88-fe01-41c4-8ff8-a16b440a61a7" providerId="ADAL" clId="{61BB5371-B349-49C2-A862-CCD303EF3821}" dt="2023-12-04T18:38:12.396" v="346" actId="2711"/>
      <pc:docMkLst>
        <pc:docMk/>
      </pc:docMkLst>
      <pc:sldChg chg="modSp mod">
        <pc:chgData name="嶋 俊作" userId="14d5bf88-fe01-41c4-8ff8-a16b440a61a7" providerId="ADAL" clId="{61BB5371-B349-49C2-A862-CCD303EF3821}" dt="2023-12-04T18:24:32.817" v="135" actId="27918"/>
        <pc:sldMkLst>
          <pc:docMk/>
          <pc:sldMk cId="555096172" sldId="258"/>
        </pc:sldMkLst>
        <pc:spChg chg="mod">
          <ac:chgData name="嶋 俊作" userId="14d5bf88-fe01-41c4-8ff8-a16b440a61a7" providerId="ADAL" clId="{61BB5371-B349-49C2-A862-CCD303EF3821}" dt="2023-12-04T18:21:23.592" v="78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1BB5371-B349-49C2-A862-CCD303EF3821}" dt="2023-12-04T18:23:41.299" v="13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1BB5371-B349-49C2-A862-CCD303EF3821}" dt="2023-12-04T18:19:35.246" v="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1BB5371-B349-49C2-A862-CCD303EF3821}" dt="2023-12-04T18:14:35.228" v="5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61BB5371-B349-49C2-A862-CCD303EF3821}" dt="2023-12-04T18:38:12.396" v="346" actId="2711"/>
        <pc:sldMkLst>
          <pc:docMk/>
          <pc:sldMk cId="2327909871" sldId="259"/>
        </pc:sldMkLst>
        <pc:spChg chg="mod">
          <ac:chgData name="嶋 俊作" userId="14d5bf88-fe01-41c4-8ff8-a16b440a61a7" providerId="ADAL" clId="{61BB5371-B349-49C2-A862-CCD303EF3821}" dt="2023-12-04T18:27:11.569" v="161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1BB5371-B349-49C2-A862-CCD303EF3821}" dt="2023-12-04T18:30:26.025" v="232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8:12.396" v="34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2:05.785" v="290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1BB5371-B349-49C2-A862-CCD303EF3821}" dt="2023-12-04T18:34:25.977" v="336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354BFA39-7B91-4A06-9357-5EB0D57A445F}"/>
    <pc:docChg chg="undo custSel modSld">
      <pc:chgData name="嶋 俊作" userId="14d5bf88-fe01-41c4-8ff8-a16b440a61a7" providerId="ADAL" clId="{354BFA39-7B91-4A06-9357-5EB0D57A445F}" dt="2024-03-04T10:56:20.757" v="280" actId="2711"/>
      <pc:docMkLst>
        <pc:docMk/>
      </pc:docMkLst>
      <pc:sldChg chg="modSp mod">
        <pc:chgData name="嶋 俊作" userId="14d5bf88-fe01-41c4-8ff8-a16b440a61a7" providerId="ADAL" clId="{354BFA39-7B91-4A06-9357-5EB0D57A445F}" dt="2024-03-04T10:41:09.139" v="152" actId="27918"/>
        <pc:sldMkLst>
          <pc:docMk/>
          <pc:sldMk cId="555096172" sldId="258"/>
        </pc:sldMkLst>
        <pc:spChg chg="mod">
          <ac:chgData name="嶋 俊作" userId="14d5bf88-fe01-41c4-8ff8-a16b440a61a7" providerId="ADAL" clId="{354BFA39-7B91-4A06-9357-5EB0D57A445F}" dt="2024-03-04T10:35:56.976" v="81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354BFA39-7B91-4A06-9357-5EB0D57A445F}" dt="2024-03-04T10:38:57.446" v="14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354BFA39-7B91-4A06-9357-5EB0D57A445F}" dt="2024-03-04T10:34:39.746" v="71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354BFA39-7B91-4A06-9357-5EB0D57A445F}" dt="2024-03-04T10:24:48.55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354BFA39-7B91-4A06-9357-5EB0D57A445F}" dt="2024-03-04T10:56:20.757" v="280" actId="2711"/>
        <pc:sldMkLst>
          <pc:docMk/>
          <pc:sldMk cId="2327909871" sldId="259"/>
        </pc:sldMkLst>
        <pc:spChg chg="mod">
          <ac:chgData name="嶋 俊作" userId="14d5bf88-fe01-41c4-8ff8-a16b440a61a7" providerId="ADAL" clId="{354BFA39-7B91-4A06-9357-5EB0D57A445F}" dt="2024-03-04T10:46:03.349" v="15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354BFA39-7B91-4A06-9357-5EB0D57A445F}" dt="2024-03-04T10:50:08.383" v="21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6:20.757" v="28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2:10.369" v="230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354BFA39-7B91-4A06-9357-5EB0D57A445F}" dt="2024-03-04T10:54:15.600" v="271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7C394BB2-D656-4FD6-A626-C394462B1256}"/>
    <pc:docChg chg="undo custSel modSld">
      <pc:chgData name="嶋 俊作" userId="14d5bf88-fe01-41c4-8ff8-a16b440a61a7" providerId="ADAL" clId="{7C394BB2-D656-4FD6-A626-C394462B1256}" dt="2023-11-06T10:25:00.218" v="316" actId="2711"/>
      <pc:docMkLst>
        <pc:docMk/>
      </pc:docMkLst>
      <pc:sldChg chg="modSp mod">
        <pc:chgData name="嶋 俊作" userId="14d5bf88-fe01-41c4-8ff8-a16b440a61a7" providerId="ADAL" clId="{7C394BB2-D656-4FD6-A626-C394462B1256}" dt="2023-11-06T10:10:48.054" v="174" actId="20577"/>
        <pc:sldMkLst>
          <pc:docMk/>
          <pc:sldMk cId="555096172" sldId="258"/>
        </pc:sldMkLst>
        <pc:spChg chg="mod">
          <ac:chgData name="嶋 俊作" userId="14d5bf88-fe01-41c4-8ff8-a16b440a61a7" providerId="ADAL" clId="{7C394BB2-D656-4FD6-A626-C394462B1256}" dt="2023-11-06T10:10:48.054" v="174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7C394BB2-D656-4FD6-A626-C394462B1256}" dt="2023-11-06T10:09:34.755" v="15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7C394BB2-D656-4FD6-A626-C394462B1256}" dt="2023-11-06T10:10:36.132" v="1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7C394BB2-D656-4FD6-A626-C394462B1256}" dt="2023-11-06T09:06:13.148" v="4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7C394BB2-D656-4FD6-A626-C394462B1256}" dt="2023-11-06T10:25:00.218" v="316" actId="2711"/>
        <pc:sldMkLst>
          <pc:docMk/>
          <pc:sldMk cId="2327909871" sldId="259"/>
        </pc:sldMkLst>
        <pc:spChg chg="mod">
          <ac:chgData name="嶋 俊作" userId="14d5bf88-fe01-41c4-8ff8-a16b440a61a7" providerId="ADAL" clId="{7C394BB2-D656-4FD6-A626-C394462B1256}" dt="2023-11-06T10:14:39.377" v="19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7C394BB2-D656-4FD6-A626-C394462B1256}" dt="2023-11-06T10:17:07.406" v="25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25:00.218" v="31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19:28.929" v="268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7C394BB2-D656-4FD6-A626-C394462B1256}" dt="2023-11-06T10:21:57.575" v="30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3256E42-BC39-4D53-A2F6-D00B897BCC34}"/>
    <pc:docChg chg="custSel modSld">
      <pc:chgData name="嶋 俊作" userId="14d5bf88-fe01-41c4-8ff8-a16b440a61a7" providerId="ADAL" clId="{63256E42-BC39-4D53-A2F6-D00B897BCC34}" dt="2024-04-02T07:09:48.281" v="372" actId="2711"/>
      <pc:docMkLst>
        <pc:docMk/>
      </pc:docMkLst>
      <pc:sldChg chg="addSp delSp modSp mod">
        <pc:chgData name="嶋 俊作" userId="14d5bf88-fe01-41c4-8ff8-a16b440a61a7" providerId="ADAL" clId="{63256E42-BC39-4D53-A2F6-D00B897BCC34}" dt="2024-04-02T06:36:29.920" v="191" actId="20577"/>
        <pc:sldMkLst>
          <pc:docMk/>
          <pc:sldMk cId="555096172" sldId="258"/>
        </pc:sldMkLst>
        <pc:spChg chg="mod">
          <ac:chgData name="嶋 俊作" userId="14d5bf88-fe01-41c4-8ff8-a16b440a61a7" providerId="ADAL" clId="{63256E42-BC39-4D53-A2F6-D00B897BCC34}" dt="2024-03-18T09:04:43.060" v="21" actId="20577"/>
          <ac:spMkLst>
            <pc:docMk/>
            <pc:sldMk cId="555096172" sldId="258"/>
            <ac:spMk id="15" creationId="{40C6D4A9-6B97-486C-A4DA-16A9A6B8FCD2}"/>
          </ac:spMkLst>
        </pc:spChg>
        <pc:spChg chg="mod">
          <ac:chgData name="嶋 俊作" userId="14d5bf88-fe01-41c4-8ff8-a16b440a61a7" providerId="ADAL" clId="{63256E42-BC39-4D53-A2F6-D00B897BCC34}" dt="2024-03-18T09:10:13.719" v="40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3256E42-BC39-4D53-A2F6-D00B897BCC34}" dt="2024-04-02T06:36:29.920" v="191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3256E42-BC39-4D53-A2F6-D00B897BCC34}" dt="2024-04-02T06:21:13.683" v="178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3256E42-BC39-4D53-A2F6-D00B897BCC34}" dt="2024-03-18T09:04:32.634" v="3" actId="20577"/>
          <ac:spMkLst>
            <pc:docMk/>
            <pc:sldMk cId="555096172" sldId="258"/>
            <ac:spMk id="28" creationId="{59819BED-1BBD-436A-9B17-988B0CE45200}"/>
          </ac:spMkLst>
        </pc:spChg>
        <pc:picChg chg="add mod">
          <ac:chgData name="嶋 俊作" userId="14d5bf88-fe01-41c4-8ff8-a16b440a61a7" providerId="ADAL" clId="{63256E42-BC39-4D53-A2F6-D00B897BCC34}" dt="2024-03-18T09:05:28.044" v="25" actId="14100"/>
          <ac:picMkLst>
            <pc:docMk/>
            <pc:sldMk cId="555096172" sldId="258"/>
            <ac:picMk id="2" creationId="{9ADD5FD3-8DBD-F4BF-CFC3-C2806D34DD8B}"/>
          </ac:picMkLst>
        </pc:picChg>
        <pc:picChg chg="add mod">
          <ac:chgData name="嶋 俊作" userId="14d5bf88-fe01-41c4-8ff8-a16b440a61a7" providerId="ADAL" clId="{63256E42-BC39-4D53-A2F6-D00B897BCC34}" dt="2024-03-18T09:05:55.276" v="33" actId="1038"/>
          <ac:picMkLst>
            <pc:docMk/>
            <pc:sldMk cId="555096172" sldId="258"/>
            <ac:picMk id="3" creationId="{2FF81106-D871-F158-1A41-92ACF5A36926}"/>
          </ac:picMkLst>
        </pc:picChg>
        <pc:picChg chg="del mod">
          <ac:chgData name="嶋 俊作" userId="14d5bf88-fe01-41c4-8ff8-a16b440a61a7" providerId="ADAL" clId="{63256E42-BC39-4D53-A2F6-D00B897BCC34}" dt="2024-03-18T09:05:59.819" v="34" actId="478"/>
          <ac:picMkLst>
            <pc:docMk/>
            <pc:sldMk cId="555096172" sldId="258"/>
            <ac:picMk id="23" creationId="{0CA3EC89-5751-4D2B-8FDE-59F3B6191515}"/>
          </ac:picMkLst>
        </pc:picChg>
        <pc:picChg chg="del">
          <ac:chgData name="嶋 俊作" userId="14d5bf88-fe01-41c4-8ff8-a16b440a61a7" providerId="ADAL" clId="{63256E42-BC39-4D53-A2F6-D00B897BCC34}" dt="2024-03-18T09:04:47.496" v="22" actId="478"/>
          <ac:picMkLst>
            <pc:docMk/>
            <pc:sldMk cId="555096172" sldId="258"/>
            <ac:picMk id="32" creationId="{635E20D8-14FA-4F82-B008-DBFE71E8A84B}"/>
          </ac:picMkLst>
        </pc:picChg>
      </pc:sldChg>
      <pc:sldChg chg="addSp delSp modSp mod">
        <pc:chgData name="嶋 俊作" userId="14d5bf88-fe01-41c4-8ff8-a16b440a61a7" providerId="ADAL" clId="{63256E42-BC39-4D53-A2F6-D00B897BCC34}" dt="2024-04-02T07:09:48.281" v="372" actId="2711"/>
        <pc:sldMkLst>
          <pc:docMk/>
          <pc:sldMk cId="2327909871" sldId="259"/>
        </pc:sldMkLst>
        <pc:spChg chg="mod">
          <ac:chgData name="嶋 俊作" userId="14d5bf88-fe01-41c4-8ff8-a16b440a61a7" providerId="ADAL" clId="{63256E42-BC39-4D53-A2F6-D00B897BCC34}" dt="2024-04-02T06:40:46.197" v="215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3256E42-BC39-4D53-A2F6-D00B897BCC34}" dt="2024-04-02T06:45:17.622" v="27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9:48.281" v="372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2:33.671" v="31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3256E42-BC39-4D53-A2F6-D00B897BCC34}" dt="2024-04-02T07:05:18.183" v="365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  <pc:picChg chg="add mod">
          <ac:chgData name="嶋 俊作" userId="14d5bf88-fe01-41c4-8ff8-a16b440a61a7" providerId="ADAL" clId="{63256E42-BC39-4D53-A2F6-D00B897BCC34}" dt="2024-03-18T09:06:23.322" v="36"/>
          <ac:picMkLst>
            <pc:docMk/>
            <pc:sldMk cId="2327909871" sldId="259"/>
            <ac:picMk id="2" creationId="{2484702A-5E57-FEAB-6CA9-2A7E0EE533E0}"/>
          </ac:picMkLst>
        </pc:picChg>
        <pc:picChg chg="del">
          <ac:chgData name="嶋 俊作" userId="14d5bf88-fe01-41c4-8ff8-a16b440a61a7" providerId="ADAL" clId="{63256E42-BC39-4D53-A2F6-D00B897BCC34}" dt="2024-03-18T09:06:14.527" v="35" actId="478"/>
          <ac:picMkLst>
            <pc:docMk/>
            <pc:sldMk cId="2327909871" sldId="259"/>
            <ac:picMk id="18" creationId="{7128C2A5-2F2F-4185-A375-FE6C9094F1EB}"/>
          </ac:picMkLst>
        </pc:picChg>
      </pc:sldChg>
    </pc:docChg>
  </pc:docChgLst>
  <pc:docChgLst>
    <pc:chgData name="嶋 俊作" userId="14d5bf88-fe01-41c4-8ff8-a16b440a61a7" providerId="ADAL" clId="{F439BFDE-32F8-4C2A-9043-16D800919071}"/>
    <pc:docChg chg="modSld">
      <pc:chgData name="嶋 俊作" userId="14d5bf88-fe01-41c4-8ff8-a16b440a61a7" providerId="ADAL" clId="{F439BFDE-32F8-4C2A-9043-16D800919071}" dt="2024-02-02T07:46:04.646" v="354" actId="20577"/>
      <pc:docMkLst>
        <pc:docMk/>
      </pc:docMkLst>
      <pc:sldChg chg="modSp mod">
        <pc:chgData name="嶋 俊作" userId="14d5bf88-fe01-41c4-8ff8-a16b440a61a7" providerId="ADAL" clId="{F439BFDE-32F8-4C2A-9043-16D800919071}" dt="2024-02-02T07:31:43.576" v="137" actId="20577"/>
        <pc:sldMkLst>
          <pc:docMk/>
          <pc:sldMk cId="555096172" sldId="258"/>
        </pc:sldMkLst>
        <pc:spChg chg="mod">
          <ac:chgData name="嶋 俊作" userId="14d5bf88-fe01-41c4-8ff8-a16b440a61a7" providerId="ADAL" clId="{F439BFDE-32F8-4C2A-9043-16D800919071}" dt="2024-02-02T07:06:55.147" v="56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F439BFDE-32F8-4C2A-9043-16D800919071}" dt="2024-02-02T07:31:43.576" v="13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F439BFDE-32F8-4C2A-9043-16D800919071}" dt="2024-02-02T07:31:11.538" v="12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F439BFDE-32F8-4C2A-9043-16D800919071}" dt="2024-02-02T07:03:45.124" v="6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F439BFDE-32F8-4C2A-9043-16D800919071}" dt="2024-02-02T07:46:04.646" v="354" actId="20577"/>
        <pc:sldMkLst>
          <pc:docMk/>
          <pc:sldMk cId="2327909871" sldId="259"/>
        </pc:sldMkLst>
        <pc:spChg chg="mod">
          <ac:chgData name="嶋 俊作" userId="14d5bf88-fe01-41c4-8ff8-a16b440a61a7" providerId="ADAL" clId="{F439BFDE-32F8-4C2A-9043-16D800919071}" dt="2024-02-02T07:36:27.361" v="19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F439BFDE-32F8-4C2A-9043-16D800919071}" dt="2024-02-02T07:38:37.276" v="281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6:04.646" v="354" actId="20577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1:14.448" v="294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F439BFDE-32F8-4C2A-9043-16D800919071}" dt="2024-02-02T07:43:11.679" v="33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Sheet1!$A$55:$A$82</c:f>
              <c:numCache>
                <c:formatCode>yyyy"年"m"月"</c:formatCode>
                <c:ptCount val="28"/>
                <c:pt idx="0">
                  <c:v>44713</c:v>
                </c:pt>
                <c:pt idx="1">
                  <c:v>44743</c:v>
                </c:pt>
                <c:pt idx="2">
                  <c:v>44774</c:v>
                </c:pt>
                <c:pt idx="3">
                  <c:v>44805</c:v>
                </c:pt>
                <c:pt idx="4">
                  <c:v>44835</c:v>
                </c:pt>
                <c:pt idx="5">
                  <c:v>44866</c:v>
                </c:pt>
                <c:pt idx="6">
                  <c:v>44896</c:v>
                </c:pt>
                <c:pt idx="7">
                  <c:v>44927</c:v>
                </c:pt>
                <c:pt idx="8">
                  <c:v>44958</c:v>
                </c:pt>
                <c:pt idx="9">
                  <c:v>44986</c:v>
                </c:pt>
                <c:pt idx="10">
                  <c:v>45017</c:v>
                </c:pt>
                <c:pt idx="11">
                  <c:v>45047</c:v>
                </c:pt>
                <c:pt idx="12">
                  <c:v>45078</c:v>
                </c:pt>
                <c:pt idx="13">
                  <c:v>45108</c:v>
                </c:pt>
                <c:pt idx="14">
                  <c:v>45139</c:v>
                </c:pt>
                <c:pt idx="15">
                  <c:v>45170</c:v>
                </c:pt>
                <c:pt idx="16">
                  <c:v>45200</c:v>
                </c:pt>
                <c:pt idx="17">
                  <c:v>45231</c:v>
                </c:pt>
                <c:pt idx="18">
                  <c:v>45261</c:v>
                </c:pt>
                <c:pt idx="19">
                  <c:v>45292</c:v>
                </c:pt>
                <c:pt idx="20">
                  <c:v>45323</c:v>
                </c:pt>
                <c:pt idx="21">
                  <c:v>45352</c:v>
                </c:pt>
                <c:pt idx="22">
                  <c:v>45383</c:v>
                </c:pt>
                <c:pt idx="23">
                  <c:v>45413</c:v>
                </c:pt>
                <c:pt idx="24">
                  <c:v>45444</c:v>
                </c:pt>
                <c:pt idx="25">
                  <c:v>45474</c:v>
                </c:pt>
                <c:pt idx="26">
                  <c:v>45505</c:v>
                </c:pt>
                <c:pt idx="27">
                  <c:v>45536</c:v>
                </c:pt>
              </c:numCache>
            </c:numRef>
          </c:cat>
          <c:val>
            <c:numRef>
              <c:f>Sheet1!$B$55:$B$82</c:f>
              <c:numCache>
                <c:formatCode>#,##0</c:formatCode>
                <c:ptCount val="28"/>
                <c:pt idx="0">
                  <c:v>23256097</c:v>
                </c:pt>
                <c:pt idx="1">
                  <c:v>24127440</c:v>
                </c:pt>
                <c:pt idx="2">
                  <c:v>22128522</c:v>
                </c:pt>
                <c:pt idx="3">
                  <c:v>21306205</c:v>
                </c:pt>
                <c:pt idx="4">
                  <c:v>23780101</c:v>
                </c:pt>
                <c:pt idx="5">
                  <c:v>22063822</c:v>
                </c:pt>
                <c:pt idx="6">
                  <c:v>19599154</c:v>
                </c:pt>
                <c:pt idx="7">
                  <c:v>20404807</c:v>
                </c:pt>
                <c:pt idx="8">
                  <c:v>19847504</c:v>
                </c:pt>
                <c:pt idx="9">
                  <c:v>22052731</c:v>
                </c:pt>
                <c:pt idx="10">
                  <c:v>21338578</c:v>
                </c:pt>
                <c:pt idx="11">
                  <c:v>21481947</c:v>
                </c:pt>
                <c:pt idx="12">
                  <c:v>22142569</c:v>
                </c:pt>
                <c:pt idx="13">
                  <c:v>20907256</c:v>
                </c:pt>
                <c:pt idx="14">
                  <c:v>18408665</c:v>
                </c:pt>
                <c:pt idx="15">
                  <c:v>18680653</c:v>
                </c:pt>
                <c:pt idx="16">
                  <c:v>18475593</c:v>
                </c:pt>
                <c:pt idx="17">
                  <c:v>18373900</c:v>
                </c:pt>
                <c:pt idx="18">
                  <c:v>15830472</c:v>
                </c:pt>
                <c:pt idx="19">
                  <c:v>15269471</c:v>
                </c:pt>
                <c:pt idx="20">
                  <c:v>16257474</c:v>
                </c:pt>
                <c:pt idx="21">
                  <c:v>16726983</c:v>
                </c:pt>
                <c:pt idx="22">
                  <c:v>17341700</c:v>
                </c:pt>
                <c:pt idx="23">
                  <c:v>18978274</c:v>
                </c:pt>
                <c:pt idx="24">
                  <c:v>20913517</c:v>
                </c:pt>
                <c:pt idx="25">
                  <c:v>20256434</c:v>
                </c:pt>
                <c:pt idx="26">
                  <c:v>19264742</c:v>
                </c:pt>
                <c:pt idx="27">
                  <c:v>19857918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Sheet1!$A$55:$A$82</c:f>
              <c:numCache>
                <c:formatCode>yyyy"年"m"月"</c:formatCode>
                <c:ptCount val="28"/>
                <c:pt idx="0">
                  <c:v>44713</c:v>
                </c:pt>
                <c:pt idx="1">
                  <c:v>44743</c:v>
                </c:pt>
                <c:pt idx="2">
                  <c:v>44774</c:v>
                </c:pt>
                <c:pt idx="3">
                  <c:v>44805</c:v>
                </c:pt>
                <c:pt idx="4">
                  <c:v>44835</c:v>
                </c:pt>
                <c:pt idx="5">
                  <c:v>44866</c:v>
                </c:pt>
                <c:pt idx="6">
                  <c:v>44896</c:v>
                </c:pt>
                <c:pt idx="7">
                  <c:v>44927</c:v>
                </c:pt>
                <c:pt idx="8">
                  <c:v>44958</c:v>
                </c:pt>
                <c:pt idx="9">
                  <c:v>44986</c:v>
                </c:pt>
                <c:pt idx="10">
                  <c:v>45017</c:v>
                </c:pt>
                <c:pt idx="11">
                  <c:v>45047</c:v>
                </c:pt>
                <c:pt idx="12">
                  <c:v>45078</c:v>
                </c:pt>
                <c:pt idx="13">
                  <c:v>45108</c:v>
                </c:pt>
                <c:pt idx="14">
                  <c:v>45139</c:v>
                </c:pt>
                <c:pt idx="15">
                  <c:v>45170</c:v>
                </c:pt>
                <c:pt idx="16">
                  <c:v>45200</c:v>
                </c:pt>
                <c:pt idx="17">
                  <c:v>45231</c:v>
                </c:pt>
                <c:pt idx="18">
                  <c:v>45261</c:v>
                </c:pt>
                <c:pt idx="19">
                  <c:v>45292</c:v>
                </c:pt>
                <c:pt idx="20">
                  <c:v>45323</c:v>
                </c:pt>
                <c:pt idx="21">
                  <c:v>45352</c:v>
                </c:pt>
                <c:pt idx="22">
                  <c:v>45383</c:v>
                </c:pt>
                <c:pt idx="23">
                  <c:v>45413</c:v>
                </c:pt>
                <c:pt idx="24">
                  <c:v>45444</c:v>
                </c:pt>
                <c:pt idx="25">
                  <c:v>45474</c:v>
                </c:pt>
                <c:pt idx="26">
                  <c:v>45505</c:v>
                </c:pt>
                <c:pt idx="27">
                  <c:v>45536</c:v>
                </c:pt>
              </c:numCache>
            </c:numRef>
          </c:cat>
          <c:val>
            <c:numRef>
              <c:f>Sheet1!$C$55:$C$82</c:f>
              <c:numCache>
                <c:formatCode>#,##0</c:formatCode>
                <c:ptCount val="28"/>
                <c:pt idx="0">
                  <c:v>8560955</c:v>
                </c:pt>
                <c:pt idx="1">
                  <c:v>8914434</c:v>
                </c:pt>
                <c:pt idx="2">
                  <c:v>8767806</c:v>
                </c:pt>
                <c:pt idx="3">
                  <c:v>7952202</c:v>
                </c:pt>
                <c:pt idx="4">
                  <c:v>9989942</c:v>
                </c:pt>
                <c:pt idx="5">
                  <c:v>8044749</c:v>
                </c:pt>
                <c:pt idx="6">
                  <c:v>7480333</c:v>
                </c:pt>
                <c:pt idx="7">
                  <c:v>7837989</c:v>
                </c:pt>
                <c:pt idx="8" formatCode="General">
                  <c:v>7492002</c:v>
                </c:pt>
                <c:pt idx="9">
                  <c:v>8411718</c:v>
                </c:pt>
                <c:pt idx="10">
                  <c:v>7873886</c:v>
                </c:pt>
                <c:pt idx="11">
                  <c:v>8312919</c:v>
                </c:pt>
                <c:pt idx="12">
                  <c:v>8535826</c:v>
                </c:pt>
                <c:pt idx="13">
                  <c:v>8254848</c:v>
                </c:pt>
                <c:pt idx="14">
                  <c:v>7262800</c:v>
                </c:pt>
                <c:pt idx="15">
                  <c:v>6872472</c:v>
                </c:pt>
                <c:pt idx="16">
                  <c:v>6763489</c:v>
                </c:pt>
                <c:pt idx="17">
                  <c:v>5965526</c:v>
                </c:pt>
                <c:pt idx="18">
                  <c:v>5595037</c:v>
                </c:pt>
                <c:pt idx="19">
                  <c:v>5491454</c:v>
                </c:pt>
                <c:pt idx="20">
                  <c:v>5769356</c:v>
                </c:pt>
                <c:pt idx="21">
                  <c:v>6227704</c:v>
                </c:pt>
                <c:pt idx="22">
                  <c:v>6602597</c:v>
                </c:pt>
                <c:pt idx="23">
                  <c:v>7446077</c:v>
                </c:pt>
                <c:pt idx="24">
                  <c:v>8566995</c:v>
                </c:pt>
                <c:pt idx="25">
                  <c:v>8012494</c:v>
                </c:pt>
                <c:pt idx="26">
                  <c:v>7456582</c:v>
                </c:pt>
                <c:pt idx="27">
                  <c:v>7749895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Sheet1!$A$55:$A$82</c:f>
              <c:numCache>
                <c:formatCode>yyyy"年"m"月"</c:formatCode>
                <c:ptCount val="28"/>
                <c:pt idx="0">
                  <c:v>44713</c:v>
                </c:pt>
                <c:pt idx="1">
                  <c:v>44743</c:v>
                </c:pt>
                <c:pt idx="2">
                  <c:v>44774</c:v>
                </c:pt>
                <c:pt idx="3">
                  <c:v>44805</c:v>
                </c:pt>
                <c:pt idx="4">
                  <c:v>44835</c:v>
                </c:pt>
                <c:pt idx="5">
                  <c:v>44866</c:v>
                </c:pt>
                <c:pt idx="6">
                  <c:v>44896</c:v>
                </c:pt>
                <c:pt idx="7">
                  <c:v>44927</c:v>
                </c:pt>
                <c:pt idx="8">
                  <c:v>44958</c:v>
                </c:pt>
                <c:pt idx="9">
                  <c:v>44986</c:v>
                </c:pt>
                <c:pt idx="10">
                  <c:v>45017</c:v>
                </c:pt>
                <c:pt idx="11">
                  <c:v>45047</c:v>
                </c:pt>
                <c:pt idx="12">
                  <c:v>45078</c:v>
                </c:pt>
                <c:pt idx="13">
                  <c:v>45108</c:v>
                </c:pt>
                <c:pt idx="14">
                  <c:v>45139</c:v>
                </c:pt>
                <c:pt idx="15">
                  <c:v>45170</c:v>
                </c:pt>
                <c:pt idx="16">
                  <c:v>45200</c:v>
                </c:pt>
                <c:pt idx="17">
                  <c:v>45231</c:v>
                </c:pt>
                <c:pt idx="18">
                  <c:v>45261</c:v>
                </c:pt>
                <c:pt idx="19">
                  <c:v>45292</c:v>
                </c:pt>
                <c:pt idx="20">
                  <c:v>45323</c:v>
                </c:pt>
                <c:pt idx="21">
                  <c:v>45352</c:v>
                </c:pt>
                <c:pt idx="22">
                  <c:v>45383</c:v>
                </c:pt>
                <c:pt idx="23">
                  <c:v>45413</c:v>
                </c:pt>
                <c:pt idx="24">
                  <c:v>45444</c:v>
                </c:pt>
                <c:pt idx="25">
                  <c:v>45474</c:v>
                </c:pt>
                <c:pt idx="26">
                  <c:v>45505</c:v>
                </c:pt>
                <c:pt idx="27">
                  <c:v>45536</c:v>
                </c:pt>
              </c:numCache>
            </c:numRef>
          </c:cat>
          <c:val>
            <c:numRef>
              <c:f>Sheet1!$B$55:$B$82</c:f>
              <c:numCache>
                <c:formatCode>#,##0</c:formatCode>
                <c:ptCount val="28"/>
                <c:pt idx="0">
                  <c:v>1963771</c:v>
                </c:pt>
                <c:pt idx="1">
                  <c:v>1799435</c:v>
                </c:pt>
                <c:pt idx="2">
                  <c:v>1892386</c:v>
                </c:pt>
                <c:pt idx="3">
                  <c:v>1642899</c:v>
                </c:pt>
                <c:pt idx="4">
                  <c:v>4029727</c:v>
                </c:pt>
                <c:pt idx="5">
                  <c:v>2191489</c:v>
                </c:pt>
                <c:pt idx="6">
                  <c:v>1532599</c:v>
                </c:pt>
                <c:pt idx="7">
                  <c:v>2009073</c:v>
                </c:pt>
                <c:pt idx="8">
                  <c:v>1608076</c:v>
                </c:pt>
                <c:pt idx="9">
                  <c:v>1456695</c:v>
                </c:pt>
                <c:pt idx="10">
                  <c:v>1485702</c:v>
                </c:pt>
                <c:pt idx="11">
                  <c:v>1596349</c:v>
                </c:pt>
                <c:pt idx="12">
                  <c:v>1594139</c:v>
                </c:pt>
                <c:pt idx="13">
                  <c:v>1516990</c:v>
                </c:pt>
                <c:pt idx="14">
                  <c:v>1375677</c:v>
                </c:pt>
                <c:pt idx="15">
                  <c:v>1443040</c:v>
                </c:pt>
                <c:pt idx="16">
                  <c:v>1593222</c:v>
                </c:pt>
                <c:pt idx="17">
                  <c:v>1440049</c:v>
                </c:pt>
                <c:pt idx="18">
                  <c:v>1467338</c:v>
                </c:pt>
                <c:pt idx="19">
                  <c:v>1512728</c:v>
                </c:pt>
                <c:pt idx="20">
                  <c:v>1601889</c:v>
                </c:pt>
                <c:pt idx="21">
                  <c:v>1526089</c:v>
                </c:pt>
                <c:pt idx="22">
                  <c:v>1570315</c:v>
                </c:pt>
                <c:pt idx="23">
                  <c:v>1801285</c:v>
                </c:pt>
                <c:pt idx="24">
                  <c:v>1758839</c:v>
                </c:pt>
                <c:pt idx="25">
                  <c:v>1663780</c:v>
                </c:pt>
                <c:pt idx="26">
                  <c:v>1550195</c:v>
                </c:pt>
                <c:pt idx="27">
                  <c:v>1695437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Sheet1!$A$55:$A$82</c:f>
              <c:numCache>
                <c:formatCode>yyyy"年"m"月"</c:formatCode>
                <c:ptCount val="28"/>
                <c:pt idx="0">
                  <c:v>44713</c:v>
                </c:pt>
                <c:pt idx="1">
                  <c:v>44743</c:v>
                </c:pt>
                <c:pt idx="2">
                  <c:v>44774</c:v>
                </c:pt>
                <c:pt idx="3">
                  <c:v>44805</c:v>
                </c:pt>
                <c:pt idx="4">
                  <c:v>44835</c:v>
                </c:pt>
                <c:pt idx="5">
                  <c:v>44866</c:v>
                </c:pt>
                <c:pt idx="6">
                  <c:v>44896</c:v>
                </c:pt>
                <c:pt idx="7">
                  <c:v>44927</c:v>
                </c:pt>
                <c:pt idx="8">
                  <c:v>44958</c:v>
                </c:pt>
                <c:pt idx="9">
                  <c:v>44986</c:v>
                </c:pt>
                <c:pt idx="10">
                  <c:v>45017</c:v>
                </c:pt>
                <c:pt idx="11">
                  <c:v>45047</c:v>
                </c:pt>
                <c:pt idx="12">
                  <c:v>45078</c:v>
                </c:pt>
                <c:pt idx="13">
                  <c:v>45108</c:v>
                </c:pt>
                <c:pt idx="14">
                  <c:v>45139</c:v>
                </c:pt>
                <c:pt idx="15">
                  <c:v>45170</c:v>
                </c:pt>
                <c:pt idx="16">
                  <c:v>45200</c:v>
                </c:pt>
                <c:pt idx="17">
                  <c:v>45231</c:v>
                </c:pt>
                <c:pt idx="18">
                  <c:v>45261</c:v>
                </c:pt>
                <c:pt idx="19">
                  <c:v>45292</c:v>
                </c:pt>
                <c:pt idx="20">
                  <c:v>45323</c:v>
                </c:pt>
                <c:pt idx="21">
                  <c:v>45352</c:v>
                </c:pt>
                <c:pt idx="22">
                  <c:v>45383</c:v>
                </c:pt>
                <c:pt idx="23">
                  <c:v>45413</c:v>
                </c:pt>
                <c:pt idx="24">
                  <c:v>45444</c:v>
                </c:pt>
                <c:pt idx="25">
                  <c:v>45474</c:v>
                </c:pt>
                <c:pt idx="26">
                  <c:v>45505</c:v>
                </c:pt>
                <c:pt idx="27">
                  <c:v>45536</c:v>
                </c:pt>
              </c:numCache>
            </c:numRef>
          </c:cat>
          <c:val>
            <c:numRef>
              <c:f>Sheet1!$C$55:$C$82</c:f>
              <c:numCache>
                <c:formatCode>#,##0</c:formatCode>
                <c:ptCount val="28"/>
                <c:pt idx="0">
                  <c:v>809507</c:v>
                </c:pt>
                <c:pt idx="1">
                  <c:v>804929</c:v>
                </c:pt>
                <c:pt idx="2">
                  <c:v>880493</c:v>
                </c:pt>
                <c:pt idx="3">
                  <c:v>714401</c:v>
                </c:pt>
                <c:pt idx="4">
                  <c:v>2912092</c:v>
                </c:pt>
                <c:pt idx="5">
                  <c:v>1067028</c:v>
                </c:pt>
                <c:pt idx="6">
                  <c:v>649753</c:v>
                </c:pt>
                <c:pt idx="7">
                  <c:v>969830</c:v>
                </c:pt>
                <c:pt idx="8">
                  <c:v>684393</c:v>
                </c:pt>
                <c:pt idx="9">
                  <c:v>614611</c:v>
                </c:pt>
                <c:pt idx="10">
                  <c:v>627888</c:v>
                </c:pt>
                <c:pt idx="11">
                  <c:v>674794</c:v>
                </c:pt>
                <c:pt idx="12">
                  <c:v>661889</c:v>
                </c:pt>
                <c:pt idx="13">
                  <c:v>633196</c:v>
                </c:pt>
                <c:pt idx="14">
                  <c:v>558074</c:v>
                </c:pt>
                <c:pt idx="15">
                  <c:v>604223</c:v>
                </c:pt>
                <c:pt idx="16">
                  <c:v>614799</c:v>
                </c:pt>
                <c:pt idx="17">
                  <c:v>573134</c:v>
                </c:pt>
                <c:pt idx="18">
                  <c:v>584995</c:v>
                </c:pt>
                <c:pt idx="19">
                  <c:v>601003</c:v>
                </c:pt>
                <c:pt idx="20">
                  <c:v>655809</c:v>
                </c:pt>
                <c:pt idx="21">
                  <c:v>614375</c:v>
                </c:pt>
                <c:pt idx="22">
                  <c:v>659974</c:v>
                </c:pt>
                <c:pt idx="23">
                  <c:v>792248</c:v>
                </c:pt>
                <c:pt idx="24">
                  <c:v>783117</c:v>
                </c:pt>
                <c:pt idx="25">
                  <c:v>752754</c:v>
                </c:pt>
                <c:pt idx="26">
                  <c:v>711980</c:v>
                </c:pt>
                <c:pt idx="27">
                  <c:v>782428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Sheet1!$B$6:$B$11</c:f>
              <c:numCache>
                <c:formatCode>#,##0</c:formatCode>
                <c:ptCount val="6"/>
                <c:pt idx="0" formatCode="General">
                  <c:v>734089</c:v>
                </c:pt>
                <c:pt idx="1">
                  <c:v>809144</c:v>
                </c:pt>
                <c:pt idx="2">
                  <c:v>864490</c:v>
                </c:pt>
                <c:pt idx="3">
                  <c:v>920498</c:v>
                </c:pt>
                <c:pt idx="4">
                  <c:v>965018</c:v>
                </c:pt>
                <c:pt idx="5">
                  <c:v>999884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Sheet1!$C$6:$C$11</c:f>
              <c:numCache>
                <c:formatCode>General</c:formatCode>
                <c:ptCount val="6"/>
                <c:pt idx="0">
                  <c:v>169557</c:v>
                </c:pt>
                <c:pt idx="1">
                  <c:v>183234</c:v>
                </c:pt>
                <c:pt idx="2" formatCode="#,##0">
                  <c:v>196847</c:v>
                </c:pt>
                <c:pt idx="3" formatCode="#,##0">
                  <c:v>207945</c:v>
                </c:pt>
                <c:pt idx="4" formatCode="#,##0">
                  <c:v>218240</c:v>
                </c:pt>
                <c:pt idx="5" formatCode="#,##0">
                  <c:v>225726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2024/10/2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2024/10/2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2024/10/2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1,695,437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56,514.5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782,428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26,080.9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134,651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2625191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8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19,857,918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661,930.6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7,749,895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258,329.8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598,652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9923976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883072"/>
              </p:ext>
            </p:extLst>
          </p:nvPr>
        </p:nvGraphicFramePr>
        <p:xfrm>
          <a:off x="3507039" y="809535"/>
          <a:ext cx="3204749" cy="796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68,823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68,672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8,665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8,649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16,207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16,161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964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2,275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8,712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5,810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5,795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12,490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12,480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12,727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12,690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2,155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14,915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14,890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2,908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1,421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2,278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9,586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15,423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15,374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7,642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7,616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4,994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4,987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4,738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7,048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877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5,989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791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18,291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18,220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2179633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303545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225,726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10,439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184,426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200,974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73,658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32,740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4,139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2,294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075851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10,712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10,661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107,559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107,036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35,584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35,451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9,810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9,771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26,826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26,692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864950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21,600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16,128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37,817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7,772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73,248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16,030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 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999,884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225,726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521D3770-A4DA-4DE3-8348-85A6C7A782D4}"/>
</file>

<file path=customXml/itemProps2.xml><?xml version="1.0" encoding="utf-8"?>
<ds:datastoreItem xmlns:ds="http://schemas.openxmlformats.org/officeDocument/2006/customXml" ds:itemID="{EDF66F6C-AB31-4644-B4A1-A9077086BB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0CB2D8-426A-4743-9A9B-E1889B623C2A}">
  <ds:schemaRefs>
    <ds:schemaRef ds:uri="http://schemas.microsoft.com/office/2006/metadata/properties"/>
    <ds:schemaRef ds:uri="b9a7a38e-7fb5-4ea1-8e07-cd51e1ea74e4"/>
    <ds:schemaRef ds:uri="http://schemas.microsoft.com/office/infopath/2007/PartnerControls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0d8bc1df-309c-423a-8007-2523eac3386c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12969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344</cp:revision>
  <cp:lastPrinted>2024-09-02T08:26:55Z</cp:lastPrinted>
  <dcterms:created xsi:type="dcterms:W3CDTF">2019-12-06T01:09:11Z</dcterms:created>
  <dcterms:modified xsi:type="dcterms:W3CDTF">2024-10-02T01:59:44Z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