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56" d="100"/>
          <a:sy n="56" d="100"/>
        </p:scale>
        <p:origin x="2460" y="4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Sheet1!$A$54:$A$81</c:f>
              <c:numCache>
                <c:formatCode>yyyy"年"m"月"</c:formatCode>
                <c:ptCount val="28"/>
                <c:pt idx="0">
                  <c:v>44682</c:v>
                </c:pt>
                <c:pt idx="1">
                  <c:v>44713</c:v>
                </c:pt>
                <c:pt idx="2">
                  <c:v>44743</c:v>
                </c:pt>
                <c:pt idx="3">
                  <c:v>44774</c:v>
                </c:pt>
                <c:pt idx="4">
                  <c:v>44805</c:v>
                </c:pt>
                <c:pt idx="5">
                  <c:v>44835</c:v>
                </c:pt>
                <c:pt idx="6">
                  <c:v>44866</c:v>
                </c:pt>
                <c:pt idx="7">
                  <c:v>44896</c:v>
                </c:pt>
                <c:pt idx="8">
                  <c:v>44927</c:v>
                </c:pt>
                <c:pt idx="9">
                  <c:v>44958</c:v>
                </c:pt>
                <c:pt idx="10">
                  <c:v>44986</c:v>
                </c:pt>
                <c:pt idx="11">
                  <c:v>45017</c:v>
                </c:pt>
                <c:pt idx="12">
                  <c:v>45047</c:v>
                </c:pt>
                <c:pt idx="13">
                  <c:v>45078</c:v>
                </c:pt>
                <c:pt idx="14">
                  <c:v>45108</c:v>
                </c:pt>
                <c:pt idx="15">
                  <c:v>45139</c:v>
                </c:pt>
                <c:pt idx="16">
                  <c:v>45170</c:v>
                </c:pt>
                <c:pt idx="17">
                  <c:v>45200</c:v>
                </c:pt>
                <c:pt idx="18">
                  <c:v>45231</c:v>
                </c:pt>
                <c:pt idx="19">
                  <c:v>45261</c:v>
                </c:pt>
                <c:pt idx="20">
                  <c:v>45292</c:v>
                </c:pt>
                <c:pt idx="21">
                  <c:v>45323</c:v>
                </c:pt>
                <c:pt idx="22">
                  <c:v>45352</c:v>
                </c:pt>
                <c:pt idx="23">
                  <c:v>45383</c:v>
                </c:pt>
                <c:pt idx="24">
                  <c:v>45413</c:v>
                </c:pt>
                <c:pt idx="25">
                  <c:v>45444</c:v>
                </c:pt>
                <c:pt idx="26">
                  <c:v>45474</c:v>
                </c:pt>
                <c:pt idx="27">
                  <c:v>45505</c:v>
                </c:pt>
              </c:numCache>
            </c:numRef>
          </c:cat>
          <c:val>
            <c:numRef>
              <c:f>Sheet1!$B$54:$B$81</c:f>
              <c:numCache>
                <c:formatCode>#,##0</c:formatCode>
                <c:ptCount val="28"/>
                <c:pt idx="0">
                  <c:v>16911628</c:v>
                </c:pt>
                <c:pt idx="1">
                  <c:v>23256097</c:v>
                </c:pt>
                <c:pt idx="2">
                  <c:v>24127440</c:v>
                </c:pt>
                <c:pt idx="3">
                  <c:v>22128522</c:v>
                </c:pt>
                <c:pt idx="4">
                  <c:v>21306205</c:v>
                </c:pt>
                <c:pt idx="5">
                  <c:v>23780101</c:v>
                </c:pt>
                <c:pt idx="6">
                  <c:v>22063822</c:v>
                </c:pt>
                <c:pt idx="7">
                  <c:v>19599154</c:v>
                </c:pt>
                <c:pt idx="8">
                  <c:v>20404807</c:v>
                </c:pt>
                <c:pt idx="9">
                  <c:v>19847504</c:v>
                </c:pt>
                <c:pt idx="10">
                  <c:v>22052731</c:v>
                </c:pt>
                <c:pt idx="11">
                  <c:v>21338578</c:v>
                </c:pt>
                <c:pt idx="12">
                  <c:v>21481947</c:v>
                </c:pt>
                <c:pt idx="13">
                  <c:v>22142569</c:v>
                </c:pt>
                <c:pt idx="14">
                  <c:v>20907256</c:v>
                </c:pt>
                <c:pt idx="15">
                  <c:v>18408665</c:v>
                </c:pt>
                <c:pt idx="16">
                  <c:v>18680653</c:v>
                </c:pt>
                <c:pt idx="17">
                  <c:v>18475593</c:v>
                </c:pt>
                <c:pt idx="18">
                  <c:v>18373900</c:v>
                </c:pt>
                <c:pt idx="19">
                  <c:v>15830472</c:v>
                </c:pt>
                <c:pt idx="20">
                  <c:v>15269471</c:v>
                </c:pt>
                <c:pt idx="21">
                  <c:v>16257474</c:v>
                </c:pt>
                <c:pt idx="22">
                  <c:v>16726983</c:v>
                </c:pt>
                <c:pt idx="23">
                  <c:v>17341700</c:v>
                </c:pt>
                <c:pt idx="24">
                  <c:v>18978274</c:v>
                </c:pt>
                <c:pt idx="25">
                  <c:v>20913517</c:v>
                </c:pt>
                <c:pt idx="26">
                  <c:v>20256434</c:v>
                </c:pt>
                <c:pt idx="27">
                  <c:v>19264742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Sheet1!$A$54:$A$81</c:f>
              <c:numCache>
                <c:formatCode>yyyy"年"m"月"</c:formatCode>
                <c:ptCount val="28"/>
                <c:pt idx="0">
                  <c:v>44682</c:v>
                </c:pt>
                <c:pt idx="1">
                  <c:v>44713</c:v>
                </c:pt>
                <c:pt idx="2">
                  <c:v>44743</c:v>
                </c:pt>
                <c:pt idx="3">
                  <c:v>44774</c:v>
                </c:pt>
                <c:pt idx="4">
                  <c:v>44805</c:v>
                </c:pt>
                <c:pt idx="5">
                  <c:v>44835</c:v>
                </c:pt>
                <c:pt idx="6">
                  <c:v>44866</c:v>
                </c:pt>
                <c:pt idx="7">
                  <c:v>44896</c:v>
                </c:pt>
                <c:pt idx="8">
                  <c:v>44927</c:v>
                </c:pt>
                <c:pt idx="9">
                  <c:v>44958</c:v>
                </c:pt>
                <c:pt idx="10">
                  <c:v>44986</c:v>
                </c:pt>
                <c:pt idx="11">
                  <c:v>45017</c:v>
                </c:pt>
                <c:pt idx="12">
                  <c:v>45047</c:v>
                </c:pt>
                <c:pt idx="13">
                  <c:v>45078</c:v>
                </c:pt>
                <c:pt idx="14">
                  <c:v>45108</c:v>
                </c:pt>
                <c:pt idx="15">
                  <c:v>45139</c:v>
                </c:pt>
                <c:pt idx="16">
                  <c:v>45170</c:v>
                </c:pt>
                <c:pt idx="17">
                  <c:v>45200</c:v>
                </c:pt>
                <c:pt idx="18">
                  <c:v>45231</c:v>
                </c:pt>
                <c:pt idx="19">
                  <c:v>45261</c:v>
                </c:pt>
                <c:pt idx="20">
                  <c:v>45292</c:v>
                </c:pt>
                <c:pt idx="21">
                  <c:v>45323</c:v>
                </c:pt>
                <c:pt idx="22">
                  <c:v>45352</c:v>
                </c:pt>
                <c:pt idx="23">
                  <c:v>45383</c:v>
                </c:pt>
                <c:pt idx="24">
                  <c:v>45413</c:v>
                </c:pt>
                <c:pt idx="25">
                  <c:v>45444</c:v>
                </c:pt>
                <c:pt idx="26">
                  <c:v>45474</c:v>
                </c:pt>
                <c:pt idx="27">
                  <c:v>45505</c:v>
                </c:pt>
              </c:numCache>
            </c:numRef>
          </c:cat>
          <c:val>
            <c:numRef>
              <c:f>Sheet1!$C$54:$C$81</c:f>
              <c:numCache>
                <c:formatCode>#,##0</c:formatCode>
                <c:ptCount val="28"/>
                <c:pt idx="0">
                  <c:v>5646651</c:v>
                </c:pt>
                <c:pt idx="1">
                  <c:v>8560955</c:v>
                </c:pt>
                <c:pt idx="2">
                  <c:v>8914434</c:v>
                </c:pt>
                <c:pt idx="3">
                  <c:v>8767806</c:v>
                </c:pt>
                <c:pt idx="4">
                  <c:v>7952202</c:v>
                </c:pt>
                <c:pt idx="5">
                  <c:v>9989942</c:v>
                </c:pt>
                <c:pt idx="6">
                  <c:v>8044749</c:v>
                </c:pt>
                <c:pt idx="7">
                  <c:v>7480333</c:v>
                </c:pt>
                <c:pt idx="8">
                  <c:v>7837989</c:v>
                </c:pt>
                <c:pt idx="9" formatCode="General">
                  <c:v>7492002</c:v>
                </c:pt>
                <c:pt idx="10">
                  <c:v>8411718</c:v>
                </c:pt>
                <c:pt idx="11">
                  <c:v>7873886</c:v>
                </c:pt>
                <c:pt idx="12">
                  <c:v>8312919</c:v>
                </c:pt>
                <c:pt idx="13">
                  <c:v>8535826</c:v>
                </c:pt>
                <c:pt idx="14">
                  <c:v>8254848</c:v>
                </c:pt>
                <c:pt idx="15">
                  <c:v>7262800</c:v>
                </c:pt>
                <c:pt idx="16">
                  <c:v>6872472</c:v>
                </c:pt>
                <c:pt idx="17">
                  <c:v>6763489</c:v>
                </c:pt>
                <c:pt idx="18">
                  <c:v>5965526</c:v>
                </c:pt>
                <c:pt idx="19">
                  <c:v>5595037</c:v>
                </c:pt>
                <c:pt idx="20">
                  <c:v>5491454</c:v>
                </c:pt>
                <c:pt idx="21">
                  <c:v>5769356</c:v>
                </c:pt>
                <c:pt idx="22">
                  <c:v>6227704</c:v>
                </c:pt>
                <c:pt idx="23">
                  <c:v>6602597</c:v>
                </c:pt>
                <c:pt idx="24">
                  <c:v>7446077</c:v>
                </c:pt>
                <c:pt idx="25">
                  <c:v>8566995</c:v>
                </c:pt>
                <c:pt idx="26">
                  <c:v>8012494</c:v>
                </c:pt>
                <c:pt idx="27">
                  <c:v>7456582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Sheet1!$A$54:$A$81</c:f>
              <c:numCache>
                <c:formatCode>yyyy"年"m"月"</c:formatCode>
                <c:ptCount val="28"/>
                <c:pt idx="0">
                  <c:v>44682</c:v>
                </c:pt>
                <c:pt idx="1">
                  <c:v>44713</c:v>
                </c:pt>
                <c:pt idx="2">
                  <c:v>44743</c:v>
                </c:pt>
                <c:pt idx="3">
                  <c:v>44774</c:v>
                </c:pt>
                <c:pt idx="4">
                  <c:v>44805</c:v>
                </c:pt>
                <c:pt idx="5">
                  <c:v>44835</c:v>
                </c:pt>
                <c:pt idx="6">
                  <c:v>44866</c:v>
                </c:pt>
                <c:pt idx="7">
                  <c:v>44896</c:v>
                </c:pt>
                <c:pt idx="8">
                  <c:v>44927</c:v>
                </c:pt>
                <c:pt idx="9">
                  <c:v>44958</c:v>
                </c:pt>
                <c:pt idx="10">
                  <c:v>44986</c:v>
                </c:pt>
                <c:pt idx="11">
                  <c:v>45017</c:v>
                </c:pt>
                <c:pt idx="12">
                  <c:v>45047</c:v>
                </c:pt>
                <c:pt idx="13">
                  <c:v>45078</c:v>
                </c:pt>
                <c:pt idx="14">
                  <c:v>45108</c:v>
                </c:pt>
                <c:pt idx="15">
                  <c:v>45139</c:v>
                </c:pt>
                <c:pt idx="16">
                  <c:v>45170</c:v>
                </c:pt>
                <c:pt idx="17">
                  <c:v>45200</c:v>
                </c:pt>
                <c:pt idx="18">
                  <c:v>45231</c:v>
                </c:pt>
                <c:pt idx="19">
                  <c:v>45261</c:v>
                </c:pt>
                <c:pt idx="20">
                  <c:v>45292</c:v>
                </c:pt>
                <c:pt idx="21">
                  <c:v>45323</c:v>
                </c:pt>
                <c:pt idx="22">
                  <c:v>45352</c:v>
                </c:pt>
                <c:pt idx="23">
                  <c:v>45383</c:v>
                </c:pt>
                <c:pt idx="24">
                  <c:v>45413</c:v>
                </c:pt>
                <c:pt idx="25">
                  <c:v>45444</c:v>
                </c:pt>
                <c:pt idx="26">
                  <c:v>45474</c:v>
                </c:pt>
                <c:pt idx="27">
                  <c:v>45505</c:v>
                </c:pt>
              </c:numCache>
            </c:numRef>
          </c:cat>
          <c:val>
            <c:numRef>
              <c:f>Sheet1!$B$54:$B$81</c:f>
              <c:numCache>
                <c:formatCode>#,##0</c:formatCode>
                <c:ptCount val="28"/>
                <c:pt idx="0">
                  <c:v>1521327</c:v>
                </c:pt>
                <c:pt idx="1">
                  <c:v>1963771</c:v>
                </c:pt>
                <c:pt idx="2">
                  <c:v>1799435</c:v>
                </c:pt>
                <c:pt idx="3">
                  <c:v>1892386</c:v>
                </c:pt>
                <c:pt idx="4">
                  <c:v>1642899</c:v>
                </c:pt>
                <c:pt idx="5">
                  <c:v>4029727</c:v>
                </c:pt>
                <c:pt idx="6">
                  <c:v>2191489</c:v>
                </c:pt>
                <c:pt idx="7">
                  <c:v>1532599</c:v>
                </c:pt>
                <c:pt idx="8">
                  <c:v>2009073</c:v>
                </c:pt>
                <c:pt idx="9">
                  <c:v>1608076</c:v>
                </c:pt>
                <c:pt idx="10">
                  <c:v>1456695</c:v>
                </c:pt>
                <c:pt idx="11">
                  <c:v>1485702</c:v>
                </c:pt>
                <c:pt idx="12">
                  <c:v>1596349</c:v>
                </c:pt>
                <c:pt idx="13">
                  <c:v>1594139</c:v>
                </c:pt>
                <c:pt idx="14">
                  <c:v>1516990</c:v>
                </c:pt>
                <c:pt idx="15">
                  <c:v>1375677</c:v>
                </c:pt>
                <c:pt idx="16">
                  <c:v>1443040</c:v>
                </c:pt>
                <c:pt idx="17">
                  <c:v>1593222</c:v>
                </c:pt>
                <c:pt idx="18">
                  <c:v>1440049</c:v>
                </c:pt>
                <c:pt idx="19">
                  <c:v>1467338</c:v>
                </c:pt>
                <c:pt idx="20">
                  <c:v>1512728</c:v>
                </c:pt>
                <c:pt idx="21">
                  <c:v>1601889</c:v>
                </c:pt>
                <c:pt idx="22">
                  <c:v>1526089</c:v>
                </c:pt>
                <c:pt idx="23">
                  <c:v>1570315</c:v>
                </c:pt>
                <c:pt idx="24">
                  <c:v>1801285</c:v>
                </c:pt>
                <c:pt idx="25">
                  <c:v>1758839</c:v>
                </c:pt>
                <c:pt idx="26">
                  <c:v>1663780</c:v>
                </c:pt>
                <c:pt idx="27">
                  <c:v>1550195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Sheet1!$A$54:$A$81</c:f>
              <c:numCache>
                <c:formatCode>yyyy"年"m"月"</c:formatCode>
                <c:ptCount val="28"/>
                <c:pt idx="0">
                  <c:v>44682</c:v>
                </c:pt>
                <c:pt idx="1">
                  <c:v>44713</c:v>
                </c:pt>
                <c:pt idx="2">
                  <c:v>44743</c:v>
                </c:pt>
                <c:pt idx="3">
                  <c:v>44774</c:v>
                </c:pt>
                <c:pt idx="4">
                  <c:v>44805</c:v>
                </c:pt>
                <c:pt idx="5">
                  <c:v>44835</c:v>
                </c:pt>
                <c:pt idx="6">
                  <c:v>44866</c:v>
                </c:pt>
                <c:pt idx="7">
                  <c:v>44896</c:v>
                </c:pt>
                <c:pt idx="8">
                  <c:v>44927</c:v>
                </c:pt>
                <c:pt idx="9">
                  <c:v>44958</c:v>
                </c:pt>
                <c:pt idx="10">
                  <c:v>44986</c:v>
                </c:pt>
                <c:pt idx="11">
                  <c:v>45017</c:v>
                </c:pt>
                <c:pt idx="12">
                  <c:v>45047</c:v>
                </c:pt>
                <c:pt idx="13">
                  <c:v>45078</c:v>
                </c:pt>
                <c:pt idx="14">
                  <c:v>45108</c:v>
                </c:pt>
                <c:pt idx="15">
                  <c:v>45139</c:v>
                </c:pt>
                <c:pt idx="16">
                  <c:v>45170</c:v>
                </c:pt>
                <c:pt idx="17">
                  <c:v>45200</c:v>
                </c:pt>
                <c:pt idx="18">
                  <c:v>45231</c:v>
                </c:pt>
                <c:pt idx="19">
                  <c:v>45261</c:v>
                </c:pt>
                <c:pt idx="20">
                  <c:v>45292</c:v>
                </c:pt>
                <c:pt idx="21">
                  <c:v>45323</c:v>
                </c:pt>
                <c:pt idx="22">
                  <c:v>45352</c:v>
                </c:pt>
                <c:pt idx="23">
                  <c:v>45383</c:v>
                </c:pt>
                <c:pt idx="24">
                  <c:v>45413</c:v>
                </c:pt>
                <c:pt idx="25">
                  <c:v>45444</c:v>
                </c:pt>
                <c:pt idx="26">
                  <c:v>45474</c:v>
                </c:pt>
                <c:pt idx="27">
                  <c:v>45505</c:v>
                </c:pt>
              </c:numCache>
            </c:numRef>
          </c:cat>
          <c:val>
            <c:numRef>
              <c:f>Sheet1!$C$54:$C$81</c:f>
              <c:numCache>
                <c:formatCode>#,##0</c:formatCode>
                <c:ptCount val="28"/>
                <c:pt idx="0">
                  <c:v>595877</c:v>
                </c:pt>
                <c:pt idx="1">
                  <c:v>809507</c:v>
                </c:pt>
                <c:pt idx="2">
                  <c:v>804929</c:v>
                </c:pt>
                <c:pt idx="3">
                  <c:v>880493</c:v>
                </c:pt>
                <c:pt idx="4">
                  <c:v>714401</c:v>
                </c:pt>
                <c:pt idx="5">
                  <c:v>2912092</c:v>
                </c:pt>
                <c:pt idx="6">
                  <c:v>1067028</c:v>
                </c:pt>
                <c:pt idx="7">
                  <c:v>649753</c:v>
                </c:pt>
                <c:pt idx="8">
                  <c:v>969830</c:v>
                </c:pt>
                <c:pt idx="9">
                  <c:v>684393</c:v>
                </c:pt>
                <c:pt idx="10">
                  <c:v>614611</c:v>
                </c:pt>
                <c:pt idx="11">
                  <c:v>627888</c:v>
                </c:pt>
                <c:pt idx="12">
                  <c:v>674794</c:v>
                </c:pt>
                <c:pt idx="13">
                  <c:v>661889</c:v>
                </c:pt>
                <c:pt idx="14">
                  <c:v>633196</c:v>
                </c:pt>
                <c:pt idx="15">
                  <c:v>558074</c:v>
                </c:pt>
                <c:pt idx="16">
                  <c:v>604223</c:v>
                </c:pt>
                <c:pt idx="17">
                  <c:v>614799</c:v>
                </c:pt>
                <c:pt idx="18">
                  <c:v>573134</c:v>
                </c:pt>
                <c:pt idx="19">
                  <c:v>584995</c:v>
                </c:pt>
                <c:pt idx="20">
                  <c:v>601003</c:v>
                </c:pt>
                <c:pt idx="21">
                  <c:v>655809</c:v>
                </c:pt>
                <c:pt idx="22">
                  <c:v>614375</c:v>
                </c:pt>
                <c:pt idx="23">
                  <c:v>659974</c:v>
                </c:pt>
                <c:pt idx="24">
                  <c:v>792248</c:v>
                </c:pt>
                <c:pt idx="25">
                  <c:v>783117</c:v>
                </c:pt>
                <c:pt idx="26">
                  <c:v>752754</c:v>
                </c:pt>
                <c:pt idx="27">
                  <c:v>711980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996122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225063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2024/9/2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2024/9/2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1,550,195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50,006.3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711,980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22,967.1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134,592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6359379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19,264,742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621,443.3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7,456,582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240,534.9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598,916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5559438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49508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68,672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68,369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18,372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8805732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704395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225,063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183,874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200,105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73,227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32,648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4,115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875210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107,036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106,633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35,451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35,300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26,578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320894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21,483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37,690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73,053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996,122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225,063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b9a7a38e-7fb5-4ea1-8e07-cd51e1ea74e4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0d8bc1df-309c-423a-8007-2523eac3386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170CE1-3545-43FE-94F3-A42C4E3302F4}"/>
</file>

<file path=docProps/app.xml><?xml version="1.0" encoding="utf-8"?>
<Properties xmlns="http://schemas.openxmlformats.org/officeDocument/2006/extended-properties" xmlns:vt="http://schemas.openxmlformats.org/officeDocument/2006/docPropsVTypes">
  <TotalTime>12952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339</cp:revision>
  <cp:lastPrinted>2024-09-02T08:26:55Z</cp:lastPrinted>
  <dcterms:created xsi:type="dcterms:W3CDTF">2019-12-06T01:09:11Z</dcterms:created>
  <dcterms:modified xsi:type="dcterms:W3CDTF">2024-09-02T08:27:32Z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