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50" d="100"/>
          <a:sy n="150" d="100"/>
        </p:scale>
        <p:origin x="773" y="-153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Sheet1!$A$50:$A$77</c:f>
              <c:numCache>
                <c:formatCode>yyyy"年"m"月"</c:formatCode>
                <c:ptCount val="28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</c:numCache>
            </c:numRef>
          </c:cat>
          <c:val>
            <c:numRef>
              <c:f>Sheet1!$B$50:$B$77</c:f>
              <c:numCache>
                <c:formatCode>#,##0</c:formatCode>
                <c:ptCount val="28"/>
                <c:pt idx="0">
                  <c:v>16156159</c:v>
                </c:pt>
                <c:pt idx="1">
                  <c:v>15692148</c:v>
                </c:pt>
                <c:pt idx="2">
                  <c:v>16526750</c:v>
                </c:pt>
                <c:pt idx="3" formatCode="#,##0_ ">
                  <c:v>15636812</c:v>
                </c:pt>
                <c:pt idx="4">
                  <c:v>16911628</c:v>
                </c:pt>
                <c:pt idx="5">
                  <c:v>23256097</c:v>
                </c:pt>
                <c:pt idx="6">
                  <c:v>24127440</c:v>
                </c:pt>
                <c:pt idx="7">
                  <c:v>22128522</c:v>
                </c:pt>
                <c:pt idx="8">
                  <c:v>21306205</c:v>
                </c:pt>
                <c:pt idx="9">
                  <c:v>23780101</c:v>
                </c:pt>
                <c:pt idx="10">
                  <c:v>22063822</c:v>
                </c:pt>
                <c:pt idx="11">
                  <c:v>19599154</c:v>
                </c:pt>
                <c:pt idx="12">
                  <c:v>20404807</c:v>
                </c:pt>
                <c:pt idx="13">
                  <c:v>19847504</c:v>
                </c:pt>
                <c:pt idx="14">
                  <c:v>22052731</c:v>
                </c:pt>
                <c:pt idx="15">
                  <c:v>21338578</c:v>
                </c:pt>
                <c:pt idx="16">
                  <c:v>21481947</c:v>
                </c:pt>
                <c:pt idx="17">
                  <c:v>22142569</c:v>
                </c:pt>
                <c:pt idx="18">
                  <c:v>20907256</c:v>
                </c:pt>
                <c:pt idx="19">
                  <c:v>18408665</c:v>
                </c:pt>
                <c:pt idx="20">
                  <c:v>18680653</c:v>
                </c:pt>
                <c:pt idx="21">
                  <c:v>18475593</c:v>
                </c:pt>
                <c:pt idx="22">
                  <c:v>18373900</c:v>
                </c:pt>
                <c:pt idx="23">
                  <c:v>15830472</c:v>
                </c:pt>
                <c:pt idx="24">
                  <c:v>15269471</c:v>
                </c:pt>
                <c:pt idx="25">
                  <c:v>16257474</c:v>
                </c:pt>
                <c:pt idx="26">
                  <c:v>16726983</c:v>
                </c:pt>
                <c:pt idx="27">
                  <c:v>17341700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Sheet1!$A$50:$A$77</c:f>
              <c:numCache>
                <c:formatCode>yyyy"年"m"月"</c:formatCode>
                <c:ptCount val="28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</c:numCache>
            </c:numRef>
          </c:cat>
          <c:val>
            <c:numRef>
              <c:f>Sheet1!$C$50:$C$77</c:f>
              <c:numCache>
                <c:formatCode>#,##0</c:formatCode>
                <c:ptCount val="28"/>
                <c:pt idx="0">
                  <c:v>5336701</c:v>
                </c:pt>
                <c:pt idx="1">
                  <c:v>4938626</c:v>
                </c:pt>
                <c:pt idx="2">
                  <c:v>5215528</c:v>
                </c:pt>
                <c:pt idx="3" formatCode="#,##0_ ">
                  <c:v>5033653</c:v>
                </c:pt>
                <c:pt idx="4">
                  <c:v>5646651</c:v>
                </c:pt>
                <c:pt idx="5">
                  <c:v>8560955</c:v>
                </c:pt>
                <c:pt idx="6">
                  <c:v>8914434</c:v>
                </c:pt>
                <c:pt idx="7">
                  <c:v>8767806</c:v>
                </c:pt>
                <c:pt idx="8">
                  <c:v>7952202</c:v>
                </c:pt>
                <c:pt idx="9">
                  <c:v>9989942</c:v>
                </c:pt>
                <c:pt idx="10">
                  <c:v>8044749</c:v>
                </c:pt>
                <c:pt idx="11">
                  <c:v>7480333</c:v>
                </c:pt>
                <c:pt idx="12">
                  <c:v>7837989</c:v>
                </c:pt>
                <c:pt idx="13" formatCode="General">
                  <c:v>7492002</c:v>
                </c:pt>
                <c:pt idx="14">
                  <c:v>8411718</c:v>
                </c:pt>
                <c:pt idx="15">
                  <c:v>7873886</c:v>
                </c:pt>
                <c:pt idx="16">
                  <c:v>8312919</c:v>
                </c:pt>
                <c:pt idx="17">
                  <c:v>8535826</c:v>
                </c:pt>
                <c:pt idx="18">
                  <c:v>8254848</c:v>
                </c:pt>
                <c:pt idx="19">
                  <c:v>7262800</c:v>
                </c:pt>
                <c:pt idx="20">
                  <c:v>6872472</c:v>
                </c:pt>
                <c:pt idx="21">
                  <c:v>6763489</c:v>
                </c:pt>
                <c:pt idx="22">
                  <c:v>5965526</c:v>
                </c:pt>
                <c:pt idx="23">
                  <c:v>5595037</c:v>
                </c:pt>
                <c:pt idx="24">
                  <c:v>5491454</c:v>
                </c:pt>
                <c:pt idx="25">
                  <c:v>5769356</c:v>
                </c:pt>
                <c:pt idx="26">
                  <c:v>6227704</c:v>
                </c:pt>
                <c:pt idx="27">
                  <c:v>6602597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Sheet1!$A$50:$A$77</c:f>
              <c:numCache>
                <c:formatCode>yyyy"年"m"月"</c:formatCode>
                <c:ptCount val="28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</c:numCache>
            </c:numRef>
          </c:cat>
          <c:val>
            <c:numRef>
              <c:f>Sheet1!$B$50:$B$77</c:f>
              <c:numCache>
                <c:formatCode>#,##0</c:formatCode>
                <c:ptCount val="28"/>
                <c:pt idx="0">
                  <c:v>1824800</c:v>
                </c:pt>
                <c:pt idx="1">
                  <c:v>1971632</c:v>
                </c:pt>
                <c:pt idx="2">
                  <c:v>1710022</c:v>
                </c:pt>
                <c:pt idx="3" formatCode="General">
                  <c:v>1801851</c:v>
                </c:pt>
                <c:pt idx="4">
                  <c:v>1521327</c:v>
                </c:pt>
                <c:pt idx="5">
                  <c:v>1963771</c:v>
                </c:pt>
                <c:pt idx="6">
                  <c:v>1799435</c:v>
                </c:pt>
                <c:pt idx="7">
                  <c:v>1892386</c:v>
                </c:pt>
                <c:pt idx="8">
                  <c:v>1642899</c:v>
                </c:pt>
                <c:pt idx="9">
                  <c:v>4029727</c:v>
                </c:pt>
                <c:pt idx="10">
                  <c:v>2191489</c:v>
                </c:pt>
                <c:pt idx="11">
                  <c:v>1532599</c:v>
                </c:pt>
                <c:pt idx="12">
                  <c:v>2009073</c:v>
                </c:pt>
                <c:pt idx="13">
                  <c:v>1608076</c:v>
                </c:pt>
                <c:pt idx="14">
                  <c:v>1456695</c:v>
                </c:pt>
                <c:pt idx="15">
                  <c:v>1485702</c:v>
                </c:pt>
                <c:pt idx="16">
                  <c:v>1596349</c:v>
                </c:pt>
                <c:pt idx="17">
                  <c:v>1594139</c:v>
                </c:pt>
                <c:pt idx="18">
                  <c:v>1516990</c:v>
                </c:pt>
                <c:pt idx="19">
                  <c:v>1375677</c:v>
                </c:pt>
                <c:pt idx="20">
                  <c:v>1443040</c:v>
                </c:pt>
                <c:pt idx="21">
                  <c:v>1593222</c:v>
                </c:pt>
                <c:pt idx="22">
                  <c:v>1440049</c:v>
                </c:pt>
                <c:pt idx="23">
                  <c:v>1467338</c:v>
                </c:pt>
                <c:pt idx="24">
                  <c:v>1512728</c:v>
                </c:pt>
                <c:pt idx="25">
                  <c:v>1601889</c:v>
                </c:pt>
                <c:pt idx="26">
                  <c:v>1526089</c:v>
                </c:pt>
                <c:pt idx="27">
                  <c:v>1570315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Sheet1!$A$50:$A$77</c:f>
              <c:numCache>
                <c:formatCode>yyyy"年"m"月"</c:formatCode>
                <c:ptCount val="28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</c:numCache>
            </c:numRef>
          </c:cat>
          <c:val>
            <c:numRef>
              <c:f>Sheet1!$C$50:$C$77</c:f>
              <c:numCache>
                <c:formatCode>#,##0</c:formatCode>
                <c:ptCount val="28"/>
                <c:pt idx="0">
                  <c:v>694227</c:v>
                </c:pt>
                <c:pt idx="1">
                  <c:v>713311</c:v>
                </c:pt>
                <c:pt idx="2">
                  <c:v>651827</c:v>
                </c:pt>
                <c:pt idx="3" formatCode="General">
                  <c:v>669712</c:v>
                </c:pt>
                <c:pt idx="4">
                  <c:v>595877</c:v>
                </c:pt>
                <c:pt idx="5">
                  <c:v>809507</c:v>
                </c:pt>
                <c:pt idx="6">
                  <c:v>804929</c:v>
                </c:pt>
                <c:pt idx="7">
                  <c:v>880493</c:v>
                </c:pt>
                <c:pt idx="8">
                  <c:v>714401</c:v>
                </c:pt>
                <c:pt idx="9">
                  <c:v>2912092</c:v>
                </c:pt>
                <c:pt idx="10">
                  <c:v>1067028</c:v>
                </c:pt>
                <c:pt idx="11">
                  <c:v>649753</c:v>
                </c:pt>
                <c:pt idx="12">
                  <c:v>969830</c:v>
                </c:pt>
                <c:pt idx="13">
                  <c:v>684393</c:v>
                </c:pt>
                <c:pt idx="14">
                  <c:v>614611</c:v>
                </c:pt>
                <c:pt idx="15">
                  <c:v>627888</c:v>
                </c:pt>
                <c:pt idx="16">
                  <c:v>674794</c:v>
                </c:pt>
                <c:pt idx="17">
                  <c:v>661889</c:v>
                </c:pt>
                <c:pt idx="18">
                  <c:v>633196</c:v>
                </c:pt>
                <c:pt idx="19">
                  <c:v>558074</c:v>
                </c:pt>
                <c:pt idx="20">
                  <c:v>604223</c:v>
                </c:pt>
                <c:pt idx="21">
                  <c:v>614799</c:v>
                </c:pt>
                <c:pt idx="22">
                  <c:v>573134</c:v>
                </c:pt>
                <c:pt idx="23">
                  <c:v>584995</c:v>
                </c:pt>
                <c:pt idx="24">
                  <c:v>601003</c:v>
                </c:pt>
                <c:pt idx="25">
                  <c:v>655809</c:v>
                </c:pt>
                <c:pt idx="26">
                  <c:v>614375</c:v>
                </c:pt>
                <c:pt idx="27">
                  <c:v>659974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979849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221641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2024/5/7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2024/5/7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1,570,315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52,343.8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659,974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21,999.1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134,340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4533385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17,341,700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578,056 .7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6,602,597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220,086.6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602,370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523845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137299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67,718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67,466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8,471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15,790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6,374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4,926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5,274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2,674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8,618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8,587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12,391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12,359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12,488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12,436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1,600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14,682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7,470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6,543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5,817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18,029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17,811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9830018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274142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221,641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181,376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196,791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8,373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71,504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31,892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4,061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2,215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743626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8,176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10,505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105,109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104,532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34,807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34,632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9,657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26,176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26,024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229857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20,659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15,999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37,182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72,552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15,577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979,849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221,641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E849AA-1FAC-4BA5-8023-3923CC5B6916}"/>
</file>

<file path=customXml/itemProps2.xml><?xml version="1.0" encoding="utf-8"?>
<ds:datastoreItem xmlns:ds="http://schemas.openxmlformats.org/officeDocument/2006/customXml" ds:itemID="{AF903C81-0A17-4B8C-9DAC-415C06154BCE}"/>
</file>

<file path=customXml/itemProps3.xml><?xml version="1.0" encoding="utf-8"?>
<ds:datastoreItem xmlns:ds="http://schemas.openxmlformats.org/officeDocument/2006/customXml" ds:itemID="{6FB4468D-50A5-4C4E-9733-C486585C80C5}"/>
</file>

<file path=docProps/app.xml><?xml version="1.0" encoding="utf-8"?>
<Properties xmlns="http://schemas.openxmlformats.org/officeDocument/2006/extended-properties" xmlns:vt="http://schemas.openxmlformats.org/officeDocument/2006/docPropsVTypes">
  <TotalTime>11336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2024-05-07T06:45:41Z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