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256E42-BC39-4D53-A2F6-D00B897BCC34}" v="12" dt="2024-04-02T07:09:10.1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8" y="-235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Sheet1!$A$49:$A$76</c:f>
              <c:numCache>
                <c:formatCode>yyyy"年"m"月"</c:formatCode>
                <c:ptCount val="28"/>
                <c:pt idx="0">
                  <c:v>44531</c:v>
                </c:pt>
                <c:pt idx="1">
                  <c:v>44562</c:v>
                </c:pt>
                <c:pt idx="2">
                  <c:v>44593</c:v>
                </c:pt>
                <c:pt idx="3">
                  <c:v>44621</c:v>
                </c:pt>
                <c:pt idx="4">
                  <c:v>44652</c:v>
                </c:pt>
                <c:pt idx="5">
                  <c:v>44682</c:v>
                </c:pt>
                <c:pt idx="6">
                  <c:v>44713</c:v>
                </c:pt>
                <c:pt idx="7">
                  <c:v>44743</c:v>
                </c:pt>
                <c:pt idx="8">
                  <c:v>44774</c:v>
                </c:pt>
                <c:pt idx="9">
                  <c:v>44805</c:v>
                </c:pt>
                <c:pt idx="10">
                  <c:v>44835</c:v>
                </c:pt>
                <c:pt idx="11">
                  <c:v>44866</c:v>
                </c:pt>
                <c:pt idx="12">
                  <c:v>44896</c:v>
                </c:pt>
                <c:pt idx="13">
                  <c:v>44927</c:v>
                </c:pt>
                <c:pt idx="14">
                  <c:v>44958</c:v>
                </c:pt>
                <c:pt idx="15">
                  <c:v>44986</c:v>
                </c:pt>
                <c:pt idx="16">
                  <c:v>45017</c:v>
                </c:pt>
                <c:pt idx="17">
                  <c:v>45047</c:v>
                </c:pt>
                <c:pt idx="18">
                  <c:v>45078</c:v>
                </c:pt>
                <c:pt idx="19">
                  <c:v>45108</c:v>
                </c:pt>
                <c:pt idx="20">
                  <c:v>45139</c:v>
                </c:pt>
                <c:pt idx="21">
                  <c:v>45170</c:v>
                </c:pt>
                <c:pt idx="22">
                  <c:v>45200</c:v>
                </c:pt>
                <c:pt idx="23">
                  <c:v>45231</c:v>
                </c:pt>
                <c:pt idx="24">
                  <c:v>45261</c:v>
                </c:pt>
                <c:pt idx="25">
                  <c:v>45292</c:v>
                </c:pt>
                <c:pt idx="26">
                  <c:v>45323</c:v>
                </c:pt>
                <c:pt idx="27">
                  <c:v>45352</c:v>
                </c:pt>
              </c:numCache>
            </c:numRef>
          </c:cat>
          <c:val>
            <c:numRef>
              <c:f>Sheet1!$B$49:$B$76</c:f>
              <c:numCache>
                <c:formatCode>#,##0</c:formatCode>
                <c:ptCount val="28"/>
                <c:pt idx="0">
                  <c:v>15669941</c:v>
                </c:pt>
                <c:pt idx="1">
                  <c:v>16156159</c:v>
                </c:pt>
                <c:pt idx="2">
                  <c:v>15692148</c:v>
                </c:pt>
                <c:pt idx="3">
                  <c:v>16526750</c:v>
                </c:pt>
                <c:pt idx="4" formatCode="#,##0_ ">
                  <c:v>15636812</c:v>
                </c:pt>
                <c:pt idx="5">
                  <c:v>16911628</c:v>
                </c:pt>
                <c:pt idx="6">
                  <c:v>23256097</c:v>
                </c:pt>
                <c:pt idx="7">
                  <c:v>24127440</c:v>
                </c:pt>
                <c:pt idx="8">
                  <c:v>22128522</c:v>
                </c:pt>
                <c:pt idx="9">
                  <c:v>21306205</c:v>
                </c:pt>
                <c:pt idx="10">
                  <c:v>23780101</c:v>
                </c:pt>
                <c:pt idx="11">
                  <c:v>22063822</c:v>
                </c:pt>
                <c:pt idx="12">
                  <c:v>19599154</c:v>
                </c:pt>
                <c:pt idx="13">
                  <c:v>20404807</c:v>
                </c:pt>
                <c:pt idx="14">
                  <c:v>19847504</c:v>
                </c:pt>
                <c:pt idx="15">
                  <c:v>22052731</c:v>
                </c:pt>
                <c:pt idx="16">
                  <c:v>21338578</c:v>
                </c:pt>
                <c:pt idx="17">
                  <c:v>21481947</c:v>
                </c:pt>
                <c:pt idx="18">
                  <c:v>22142569</c:v>
                </c:pt>
                <c:pt idx="19">
                  <c:v>20907256</c:v>
                </c:pt>
                <c:pt idx="20">
                  <c:v>18408665</c:v>
                </c:pt>
                <c:pt idx="21">
                  <c:v>18680653</c:v>
                </c:pt>
                <c:pt idx="22">
                  <c:v>18475593</c:v>
                </c:pt>
                <c:pt idx="23">
                  <c:v>18373900</c:v>
                </c:pt>
                <c:pt idx="24">
                  <c:v>15830472</c:v>
                </c:pt>
                <c:pt idx="25">
                  <c:v>15269471</c:v>
                </c:pt>
                <c:pt idx="26">
                  <c:v>16257474</c:v>
                </c:pt>
                <c:pt idx="27">
                  <c:v>16726983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Sheet1!$A$49:$A$76</c:f>
              <c:numCache>
                <c:formatCode>yyyy"年"m"月"</c:formatCode>
                <c:ptCount val="28"/>
                <c:pt idx="0">
                  <c:v>44531</c:v>
                </c:pt>
                <c:pt idx="1">
                  <c:v>44562</c:v>
                </c:pt>
                <c:pt idx="2">
                  <c:v>44593</c:v>
                </c:pt>
                <c:pt idx="3">
                  <c:v>44621</c:v>
                </c:pt>
                <c:pt idx="4">
                  <c:v>44652</c:v>
                </c:pt>
                <c:pt idx="5">
                  <c:v>44682</c:v>
                </c:pt>
                <c:pt idx="6">
                  <c:v>44713</c:v>
                </c:pt>
                <c:pt idx="7">
                  <c:v>44743</c:v>
                </c:pt>
                <c:pt idx="8">
                  <c:v>44774</c:v>
                </c:pt>
                <c:pt idx="9">
                  <c:v>44805</c:v>
                </c:pt>
                <c:pt idx="10">
                  <c:v>44835</c:v>
                </c:pt>
                <c:pt idx="11">
                  <c:v>44866</c:v>
                </c:pt>
                <c:pt idx="12">
                  <c:v>44896</c:v>
                </c:pt>
                <c:pt idx="13">
                  <c:v>44927</c:v>
                </c:pt>
                <c:pt idx="14">
                  <c:v>44958</c:v>
                </c:pt>
                <c:pt idx="15">
                  <c:v>44986</c:v>
                </c:pt>
                <c:pt idx="16">
                  <c:v>45017</c:v>
                </c:pt>
                <c:pt idx="17">
                  <c:v>45047</c:v>
                </c:pt>
                <c:pt idx="18">
                  <c:v>45078</c:v>
                </c:pt>
                <c:pt idx="19">
                  <c:v>45108</c:v>
                </c:pt>
                <c:pt idx="20">
                  <c:v>45139</c:v>
                </c:pt>
                <c:pt idx="21">
                  <c:v>45170</c:v>
                </c:pt>
                <c:pt idx="22">
                  <c:v>45200</c:v>
                </c:pt>
                <c:pt idx="23">
                  <c:v>45231</c:v>
                </c:pt>
                <c:pt idx="24">
                  <c:v>45261</c:v>
                </c:pt>
                <c:pt idx="25">
                  <c:v>45292</c:v>
                </c:pt>
                <c:pt idx="26">
                  <c:v>45323</c:v>
                </c:pt>
                <c:pt idx="27">
                  <c:v>45352</c:v>
                </c:pt>
              </c:numCache>
            </c:numRef>
          </c:cat>
          <c:val>
            <c:numRef>
              <c:f>Sheet1!$C$49:$C$76</c:f>
              <c:numCache>
                <c:formatCode>#,##0</c:formatCode>
                <c:ptCount val="28"/>
                <c:pt idx="0">
                  <c:v>4986312</c:v>
                </c:pt>
                <c:pt idx="1">
                  <c:v>5336701</c:v>
                </c:pt>
                <c:pt idx="2">
                  <c:v>4938626</c:v>
                </c:pt>
                <c:pt idx="3">
                  <c:v>5215528</c:v>
                </c:pt>
                <c:pt idx="4" formatCode="#,##0_ ">
                  <c:v>5033653</c:v>
                </c:pt>
                <c:pt idx="5">
                  <c:v>5646651</c:v>
                </c:pt>
                <c:pt idx="6">
                  <c:v>8560955</c:v>
                </c:pt>
                <c:pt idx="7">
                  <c:v>8914434</c:v>
                </c:pt>
                <c:pt idx="8">
                  <c:v>8767806</c:v>
                </c:pt>
                <c:pt idx="9">
                  <c:v>7952202</c:v>
                </c:pt>
                <c:pt idx="10">
                  <c:v>9989942</c:v>
                </c:pt>
                <c:pt idx="11">
                  <c:v>8044749</c:v>
                </c:pt>
                <c:pt idx="12">
                  <c:v>7480333</c:v>
                </c:pt>
                <c:pt idx="13">
                  <c:v>7837989</c:v>
                </c:pt>
                <c:pt idx="14" formatCode="General">
                  <c:v>7492002</c:v>
                </c:pt>
                <c:pt idx="15">
                  <c:v>8411718</c:v>
                </c:pt>
                <c:pt idx="16">
                  <c:v>7873886</c:v>
                </c:pt>
                <c:pt idx="17">
                  <c:v>8312919</c:v>
                </c:pt>
                <c:pt idx="18">
                  <c:v>8535826</c:v>
                </c:pt>
                <c:pt idx="19">
                  <c:v>8254848</c:v>
                </c:pt>
                <c:pt idx="20">
                  <c:v>7262800</c:v>
                </c:pt>
                <c:pt idx="21">
                  <c:v>6872472</c:v>
                </c:pt>
                <c:pt idx="22">
                  <c:v>6763489</c:v>
                </c:pt>
                <c:pt idx="23">
                  <c:v>5965526</c:v>
                </c:pt>
                <c:pt idx="24">
                  <c:v>5595037</c:v>
                </c:pt>
                <c:pt idx="25">
                  <c:v>5491454</c:v>
                </c:pt>
                <c:pt idx="26">
                  <c:v>5769356</c:v>
                </c:pt>
                <c:pt idx="27">
                  <c:v>6227704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Sheet1!$A$49:$A$76</c:f>
              <c:numCache>
                <c:formatCode>yyyy"年"m"月"</c:formatCode>
                <c:ptCount val="28"/>
                <c:pt idx="0">
                  <c:v>44531</c:v>
                </c:pt>
                <c:pt idx="1">
                  <c:v>44562</c:v>
                </c:pt>
                <c:pt idx="2">
                  <c:v>44593</c:v>
                </c:pt>
                <c:pt idx="3">
                  <c:v>44621</c:v>
                </c:pt>
                <c:pt idx="4">
                  <c:v>44652</c:v>
                </c:pt>
                <c:pt idx="5">
                  <c:v>44682</c:v>
                </c:pt>
                <c:pt idx="6">
                  <c:v>44713</c:v>
                </c:pt>
                <c:pt idx="7">
                  <c:v>44743</c:v>
                </c:pt>
                <c:pt idx="8">
                  <c:v>44774</c:v>
                </c:pt>
                <c:pt idx="9">
                  <c:v>44805</c:v>
                </c:pt>
                <c:pt idx="10">
                  <c:v>44835</c:v>
                </c:pt>
                <c:pt idx="11">
                  <c:v>44866</c:v>
                </c:pt>
                <c:pt idx="12">
                  <c:v>44896</c:v>
                </c:pt>
                <c:pt idx="13">
                  <c:v>44927</c:v>
                </c:pt>
                <c:pt idx="14">
                  <c:v>44958</c:v>
                </c:pt>
                <c:pt idx="15">
                  <c:v>44986</c:v>
                </c:pt>
                <c:pt idx="16">
                  <c:v>45017</c:v>
                </c:pt>
                <c:pt idx="17">
                  <c:v>45047</c:v>
                </c:pt>
                <c:pt idx="18">
                  <c:v>45078</c:v>
                </c:pt>
                <c:pt idx="19">
                  <c:v>45108</c:v>
                </c:pt>
                <c:pt idx="20">
                  <c:v>45139</c:v>
                </c:pt>
                <c:pt idx="21">
                  <c:v>45170</c:v>
                </c:pt>
                <c:pt idx="22">
                  <c:v>45200</c:v>
                </c:pt>
                <c:pt idx="23">
                  <c:v>45231</c:v>
                </c:pt>
                <c:pt idx="24">
                  <c:v>45261</c:v>
                </c:pt>
                <c:pt idx="25">
                  <c:v>45292</c:v>
                </c:pt>
                <c:pt idx="26">
                  <c:v>45323</c:v>
                </c:pt>
                <c:pt idx="27">
                  <c:v>45352</c:v>
                </c:pt>
              </c:numCache>
            </c:numRef>
          </c:cat>
          <c:val>
            <c:numRef>
              <c:f>Sheet1!$B$49:$B$76</c:f>
              <c:numCache>
                <c:formatCode>#,##0</c:formatCode>
                <c:ptCount val="28"/>
                <c:pt idx="0">
                  <c:v>1462048</c:v>
                </c:pt>
                <c:pt idx="1">
                  <c:v>1824800</c:v>
                </c:pt>
                <c:pt idx="2">
                  <c:v>1971632</c:v>
                </c:pt>
                <c:pt idx="3">
                  <c:v>1710022</c:v>
                </c:pt>
                <c:pt idx="4" formatCode="General">
                  <c:v>1801851</c:v>
                </c:pt>
                <c:pt idx="5">
                  <c:v>1521327</c:v>
                </c:pt>
                <c:pt idx="6">
                  <c:v>1963771</c:v>
                </c:pt>
                <c:pt idx="7">
                  <c:v>1799435</c:v>
                </c:pt>
                <c:pt idx="8">
                  <c:v>1892386</c:v>
                </c:pt>
                <c:pt idx="9">
                  <c:v>1642899</c:v>
                </c:pt>
                <c:pt idx="10">
                  <c:v>4029727</c:v>
                </c:pt>
                <c:pt idx="11">
                  <c:v>2191489</c:v>
                </c:pt>
                <c:pt idx="12">
                  <c:v>1532599</c:v>
                </c:pt>
                <c:pt idx="13">
                  <c:v>2009073</c:v>
                </c:pt>
                <c:pt idx="14">
                  <c:v>1608076</c:v>
                </c:pt>
                <c:pt idx="15">
                  <c:v>1456695</c:v>
                </c:pt>
                <c:pt idx="16">
                  <c:v>1485702</c:v>
                </c:pt>
                <c:pt idx="17">
                  <c:v>1596349</c:v>
                </c:pt>
                <c:pt idx="18">
                  <c:v>1594139</c:v>
                </c:pt>
                <c:pt idx="19">
                  <c:v>1516990</c:v>
                </c:pt>
                <c:pt idx="20">
                  <c:v>1375677</c:v>
                </c:pt>
                <c:pt idx="21">
                  <c:v>1443040</c:v>
                </c:pt>
                <c:pt idx="22">
                  <c:v>1593222</c:v>
                </c:pt>
                <c:pt idx="23">
                  <c:v>1440049</c:v>
                </c:pt>
                <c:pt idx="24">
                  <c:v>1467338</c:v>
                </c:pt>
                <c:pt idx="25">
                  <c:v>1512728</c:v>
                </c:pt>
                <c:pt idx="26">
                  <c:v>1601889</c:v>
                </c:pt>
                <c:pt idx="27">
                  <c:v>1526089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Sheet1!$A$49:$A$76</c:f>
              <c:numCache>
                <c:formatCode>yyyy"年"m"月"</c:formatCode>
                <c:ptCount val="28"/>
                <c:pt idx="0">
                  <c:v>44531</c:v>
                </c:pt>
                <c:pt idx="1">
                  <c:v>44562</c:v>
                </c:pt>
                <c:pt idx="2">
                  <c:v>44593</c:v>
                </c:pt>
                <c:pt idx="3">
                  <c:v>44621</c:v>
                </c:pt>
                <c:pt idx="4">
                  <c:v>44652</c:v>
                </c:pt>
                <c:pt idx="5">
                  <c:v>44682</c:v>
                </c:pt>
                <c:pt idx="6">
                  <c:v>44713</c:v>
                </c:pt>
                <c:pt idx="7">
                  <c:v>44743</c:v>
                </c:pt>
                <c:pt idx="8">
                  <c:v>44774</c:v>
                </c:pt>
                <c:pt idx="9">
                  <c:v>44805</c:v>
                </c:pt>
                <c:pt idx="10">
                  <c:v>44835</c:v>
                </c:pt>
                <c:pt idx="11">
                  <c:v>44866</c:v>
                </c:pt>
                <c:pt idx="12">
                  <c:v>44896</c:v>
                </c:pt>
                <c:pt idx="13">
                  <c:v>44927</c:v>
                </c:pt>
                <c:pt idx="14">
                  <c:v>44958</c:v>
                </c:pt>
                <c:pt idx="15">
                  <c:v>44986</c:v>
                </c:pt>
                <c:pt idx="16">
                  <c:v>45017</c:v>
                </c:pt>
                <c:pt idx="17">
                  <c:v>45047</c:v>
                </c:pt>
                <c:pt idx="18">
                  <c:v>45078</c:v>
                </c:pt>
                <c:pt idx="19">
                  <c:v>45108</c:v>
                </c:pt>
                <c:pt idx="20">
                  <c:v>45139</c:v>
                </c:pt>
                <c:pt idx="21">
                  <c:v>45170</c:v>
                </c:pt>
                <c:pt idx="22">
                  <c:v>45200</c:v>
                </c:pt>
                <c:pt idx="23">
                  <c:v>45231</c:v>
                </c:pt>
                <c:pt idx="24">
                  <c:v>45261</c:v>
                </c:pt>
                <c:pt idx="25">
                  <c:v>45292</c:v>
                </c:pt>
                <c:pt idx="26">
                  <c:v>45323</c:v>
                </c:pt>
                <c:pt idx="27">
                  <c:v>45352</c:v>
                </c:pt>
              </c:numCache>
            </c:numRef>
          </c:cat>
          <c:val>
            <c:numRef>
              <c:f>Sheet1!$C$49:$C$76</c:f>
              <c:numCache>
                <c:formatCode>#,##0</c:formatCode>
                <c:ptCount val="28"/>
                <c:pt idx="0">
                  <c:v>531745</c:v>
                </c:pt>
                <c:pt idx="1">
                  <c:v>694227</c:v>
                </c:pt>
                <c:pt idx="2">
                  <c:v>713311</c:v>
                </c:pt>
                <c:pt idx="3">
                  <c:v>651827</c:v>
                </c:pt>
                <c:pt idx="4" formatCode="General">
                  <c:v>669712</c:v>
                </c:pt>
                <c:pt idx="5">
                  <c:v>595877</c:v>
                </c:pt>
                <c:pt idx="6">
                  <c:v>809507</c:v>
                </c:pt>
                <c:pt idx="7">
                  <c:v>804929</c:v>
                </c:pt>
                <c:pt idx="8">
                  <c:v>880493</c:v>
                </c:pt>
                <c:pt idx="9">
                  <c:v>714401</c:v>
                </c:pt>
                <c:pt idx="10">
                  <c:v>2912092</c:v>
                </c:pt>
                <c:pt idx="11">
                  <c:v>1067028</c:v>
                </c:pt>
                <c:pt idx="12">
                  <c:v>649753</c:v>
                </c:pt>
                <c:pt idx="13">
                  <c:v>969830</c:v>
                </c:pt>
                <c:pt idx="14">
                  <c:v>684393</c:v>
                </c:pt>
                <c:pt idx="15">
                  <c:v>614611</c:v>
                </c:pt>
                <c:pt idx="16">
                  <c:v>627888</c:v>
                </c:pt>
                <c:pt idx="17">
                  <c:v>674794</c:v>
                </c:pt>
                <c:pt idx="18">
                  <c:v>661889</c:v>
                </c:pt>
                <c:pt idx="19">
                  <c:v>633196</c:v>
                </c:pt>
                <c:pt idx="20">
                  <c:v>558074</c:v>
                </c:pt>
                <c:pt idx="21">
                  <c:v>604223</c:v>
                </c:pt>
                <c:pt idx="22">
                  <c:v>614799</c:v>
                </c:pt>
                <c:pt idx="23">
                  <c:v>573134</c:v>
                </c:pt>
                <c:pt idx="24">
                  <c:v>584995</c:v>
                </c:pt>
                <c:pt idx="25">
                  <c:v>601003</c:v>
                </c:pt>
                <c:pt idx="26">
                  <c:v>655809</c:v>
                </c:pt>
                <c:pt idx="27">
                  <c:v>614375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975658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220467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2024/4/2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2024/4/2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1,526,089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49,228.7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614,375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19,818.5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134,294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6764306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16,726,983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539,580.1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6,227,704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200,893.7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603,429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545782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659050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67,466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67,279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8,471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8,434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15,790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15,720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6,374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6,338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4,926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5,274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4,199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1,952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8,587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5,690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12,359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12,335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12,436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12,386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14,682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14,656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2,845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15,066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7,470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7,448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6,543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6,525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6,882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5,817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5,802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17,811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17,755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9612258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930773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220,467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180,346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195,839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8,342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71,112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31,779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4,050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2,198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202875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8,189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104,532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104,152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34,632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34,528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9,608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26,024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25,904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869067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20,503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3,236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36,955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72,099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15,515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975,658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220,467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D168DF-7EBD-4B68-9394-7568B0F628A6}"/>
</file>

<file path=customXml/itemProps2.xml><?xml version="1.0" encoding="utf-8"?>
<ds:datastoreItem xmlns:ds="http://schemas.openxmlformats.org/officeDocument/2006/customXml" ds:itemID="{48C73C48-0C95-4503-8D31-C512B78D0238}"/>
</file>

<file path=customXml/itemProps3.xml><?xml version="1.0" encoding="utf-8"?>
<ds:datastoreItem xmlns:ds="http://schemas.openxmlformats.org/officeDocument/2006/customXml" ds:itemID="{52CDC7E9-3E8F-4EC1-88A5-14F094D10FB7}"/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2024-04-02T07:09:59Z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