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39BFDE-32F8-4C2A-9043-16D800919071}" v="10" dt="2024-02-02T07:45:07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1853" y="-96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Sheet1!$A$47:$A$74</c:f>
              <c:numCache>
                <c:formatCode>yyyy"年"m"月"</c:formatCode>
                <c:ptCount val="28"/>
                <c:pt idx="0">
                  <c:v>44470</c:v>
                </c:pt>
                <c:pt idx="1">
                  <c:v>44501</c:v>
                </c:pt>
                <c:pt idx="2">
                  <c:v>44531</c:v>
                </c:pt>
                <c:pt idx="3">
                  <c:v>44562</c:v>
                </c:pt>
                <c:pt idx="4">
                  <c:v>44593</c:v>
                </c:pt>
                <c:pt idx="5">
                  <c:v>44621</c:v>
                </c:pt>
                <c:pt idx="6">
                  <c:v>44652</c:v>
                </c:pt>
                <c:pt idx="7">
                  <c:v>44682</c:v>
                </c:pt>
                <c:pt idx="8">
                  <c:v>44713</c:v>
                </c:pt>
                <c:pt idx="9">
                  <c:v>44743</c:v>
                </c:pt>
                <c:pt idx="10">
                  <c:v>44774</c:v>
                </c:pt>
                <c:pt idx="11">
                  <c:v>44805</c:v>
                </c:pt>
                <c:pt idx="12">
                  <c:v>44835</c:v>
                </c:pt>
                <c:pt idx="13">
                  <c:v>44866</c:v>
                </c:pt>
                <c:pt idx="14">
                  <c:v>44896</c:v>
                </c:pt>
                <c:pt idx="15">
                  <c:v>44927</c:v>
                </c:pt>
                <c:pt idx="16">
                  <c:v>44958</c:v>
                </c:pt>
                <c:pt idx="17">
                  <c:v>44986</c:v>
                </c:pt>
                <c:pt idx="18">
                  <c:v>45017</c:v>
                </c:pt>
                <c:pt idx="19">
                  <c:v>45047</c:v>
                </c:pt>
                <c:pt idx="20">
                  <c:v>45078</c:v>
                </c:pt>
                <c:pt idx="21">
                  <c:v>45108</c:v>
                </c:pt>
                <c:pt idx="22">
                  <c:v>45139</c:v>
                </c:pt>
                <c:pt idx="23">
                  <c:v>45170</c:v>
                </c:pt>
                <c:pt idx="24">
                  <c:v>45200</c:v>
                </c:pt>
                <c:pt idx="25">
                  <c:v>45231</c:v>
                </c:pt>
                <c:pt idx="26">
                  <c:v>45261</c:v>
                </c:pt>
                <c:pt idx="27">
                  <c:v>45292</c:v>
                </c:pt>
              </c:numCache>
            </c:numRef>
          </c:cat>
          <c:val>
            <c:numRef>
              <c:f>Sheet1!$B$47:$B$74</c:f>
              <c:numCache>
                <c:formatCode>#,##0</c:formatCode>
                <c:ptCount val="28"/>
                <c:pt idx="0">
                  <c:v>22627502</c:v>
                </c:pt>
                <c:pt idx="1">
                  <c:v>21015969</c:v>
                </c:pt>
                <c:pt idx="2">
                  <c:v>15669941</c:v>
                </c:pt>
                <c:pt idx="3">
                  <c:v>16156159</c:v>
                </c:pt>
                <c:pt idx="4">
                  <c:v>15692148</c:v>
                </c:pt>
                <c:pt idx="5">
                  <c:v>16526750</c:v>
                </c:pt>
                <c:pt idx="6" formatCode="#,##0_ ">
                  <c:v>15636812</c:v>
                </c:pt>
                <c:pt idx="7">
                  <c:v>16911628</c:v>
                </c:pt>
                <c:pt idx="8">
                  <c:v>23256097</c:v>
                </c:pt>
                <c:pt idx="9">
                  <c:v>24127440</c:v>
                </c:pt>
                <c:pt idx="10">
                  <c:v>22128522</c:v>
                </c:pt>
                <c:pt idx="11">
                  <c:v>21306205</c:v>
                </c:pt>
                <c:pt idx="12">
                  <c:v>23780101</c:v>
                </c:pt>
                <c:pt idx="13">
                  <c:v>22063822</c:v>
                </c:pt>
                <c:pt idx="14">
                  <c:v>19599154</c:v>
                </c:pt>
                <c:pt idx="15">
                  <c:v>20404807</c:v>
                </c:pt>
                <c:pt idx="16">
                  <c:v>19847504</c:v>
                </c:pt>
                <c:pt idx="17">
                  <c:v>22052731</c:v>
                </c:pt>
                <c:pt idx="18">
                  <c:v>21338578</c:v>
                </c:pt>
                <c:pt idx="19">
                  <c:v>21481947</c:v>
                </c:pt>
                <c:pt idx="20">
                  <c:v>22142569</c:v>
                </c:pt>
                <c:pt idx="21">
                  <c:v>20907256</c:v>
                </c:pt>
                <c:pt idx="22">
                  <c:v>18408665</c:v>
                </c:pt>
                <c:pt idx="23">
                  <c:v>18680653</c:v>
                </c:pt>
                <c:pt idx="24">
                  <c:v>18475593</c:v>
                </c:pt>
                <c:pt idx="25">
                  <c:v>18373900</c:v>
                </c:pt>
                <c:pt idx="26">
                  <c:v>15830472</c:v>
                </c:pt>
                <c:pt idx="27">
                  <c:v>15269471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Sheet1!$A$47:$A$74</c:f>
              <c:numCache>
                <c:formatCode>yyyy"年"m"月"</c:formatCode>
                <c:ptCount val="28"/>
                <c:pt idx="0">
                  <c:v>44470</c:v>
                </c:pt>
                <c:pt idx="1">
                  <c:v>44501</c:v>
                </c:pt>
                <c:pt idx="2">
                  <c:v>44531</c:v>
                </c:pt>
                <c:pt idx="3">
                  <c:v>44562</c:v>
                </c:pt>
                <c:pt idx="4">
                  <c:v>44593</c:v>
                </c:pt>
                <c:pt idx="5">
                  <c:v>44621</c:v>
                </c:pt>
                <c:pt idx="6">
                  <c:v>44652</c:v>
                </c:pt>
                <c:pt idx="7">
                  <c:v>44682</c:v>
                </c:pt>
                <c:pt idx="8">
                  <c:v>44713</c:v>
                </c:pt>
                <c:pt idx="9">
                  <c:v>44743</c:v>
                </c:pt>
                <c:pt idx="10">
                  <c:v>44774</c:v>
                </c:pt>
                <c:pt idx="11">
                  <c:v>44805</c:v>
                </c:pt>
                <c:pt idx="12">
                  <c:v>44835</c:v>
                </c:pt>
                <c:pt idx="13">
                  <c:v>44866</c:v>
                </c:pt>
                <c:pt idx="14">
                  <c:v>44896</c:v>
                </c:pt>
                <c:pt idx="15">
                  <c:v>44927</c:v>
                </c:pt>
                <c:pt idx="16">
                  <c:v>44958</c:v>
                </c:pt>
                <c:pt idx="17">
                  <c:v>44986</c:v>
                </c:pt>
                <c:pt idx="18">
                  <c:v>45017</c:v>
                </c:pt>
                <c:pt idx="19">
                  <c:v>45047</c:v>
                </c:pt>
                <c:pt idx="20">
                  <c:v>45078</c:v>
                </c:pt>
                <c:pt idx="21">
                  <c:v>45108</c:v>
                </c:pt>
                <c:pt idx="22">
                  <c:v>45139</c:v>
                </c:pt>
                <c:pt idx="23">
                  <c:v>45170</c:v>
                </c:pt>
                <c:pt idx="24">
                  <c:v>45200</c:v>
                </c:pt>
                <c:pt idx="25">
                  <c:v>45231</c:v>
                </c:pt>
                <c:pt idx="26">
                  <c:v>45261</c:v>
                </c:pt>
                <c:pt idx="27">
                  <c:v>45292</c:v>
                </c:pt>
              </c:numCache>
            </c:numRef>
          </c:cat>
          <c:val>
            <c:numRef>
              <c:f>Sheet1!$C$47:$C$74</c:f>
              <c:numCache>
                <c:formatCode>#,##0</c:formatCode>
                <c:ptCount val="28"/>
                <c:pt idx="0">
                  <c:v>8410976</c:v>
                </c:pt>
                <c:pt idx="1">
                  <c:v>6989263</c:v>
                </c:pt>
                <c:pt idx="2">
                  <c:v>4986312</c:v>
                </c:pt>
                <c:pt idx="3">
                  <c:v>5336701</c:v>
                </c:pt>
                <c:pt idx="4">
                  <c:v>4938626</c:v>
                </c:pt>
                <c:pt idx="5">
                  <c:v>5215528</c:v>
                </c:pt>
                <c:pt idx="6" formatCode="#,##0_ ">
                  <c:v>5033653</c:v>
                </c:pt>
                <c:pt idx="7">
                  <c:v>5646651</c:v>
                </c:pt>
                <c:pt idx="8">
                  <c:v>8560955</c:v>
                </c:pt>
                <c:pt idx="9">
                  <c:v>8914434</c:v>
                </c:pt>
                <c:pt idx="10">
                  <c:v>8767806</c:v>
                </c:pt>
                <c:pt idx="11">
                  <c:v>7952202</c:v>
                </c:pt>
                <c:pt idx="12">
                  <c:v>9989942</c:v>
                </c:pt>
                <c:pt idx="13">
                  <c:v>8044749</c:v>
                </c:pt>
                <c:pt idx="14">
                  <c:v>7480333</c:v>
                </c:pt>
                <c:pt idx="15">
                  <c:v>7837989</c:v>
                </c:pt>
                <c:pt idx="16" formatCode="General">
                  <c:v>7492002</c:v>
                </c:pt>
                <c:pt idx="17">
                  <c:v>8411718</c:v>
                </c:pt>
                <c:pt idx="18">
                  <c:v>7873886</c:v>
                </c:pt>
                <c:pt idx="19">
                  <c:v>8312919</c:v>
                </c:pt>
                <c:pt idx="20">
                  <c:v>8535826</c:v>
                </c:pt>
                <c:pt idx="21">
                  <c:v>8254848</c:v>
                </c:pt>
                <c:pt idx="22">
                  <c:v>7262800</c:v>
                </c:pt>
                <c:pt idx="23">
                  <c:v>6872472</c:v>
                </c:pt>
                <c:pt idx="24">
                  <c:v>6763489</c:v>
                </c:pt>
                <c:pt idx="25">
                  <c:v>5965526</c:v>
                </c:pt>
                <c:pt idx="26">
                  <c:v>5595037</c:v>
                </c:pt>
                <c:pt idx="27">
                  <c:v>5491454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Sheet1!$A$47:$A$74</c:f>
              <c:numCache>
                <c:formatCode>yyyy"年"m"月"</c:formatCode>
                <c:ptCount val="28"/>
                <c:pt idx="0">
                  <c:v>44470</c:v>
                </c:pt>
                <c:pt idx="1">
                  <c:v>44501</c:v>
                </c:pt>
                <c:pt idx="2">
                  <c:v>44531</c:v>
                </c:pt>
                <c:pt idx="3">
                  <c:v>44562</c:v>
                </c:pt>
                <c:pt idx="4">
                  <c:v>44593</c:v>
                </c:pt>
                <c:pt idx="5">
                  <c:v>44621</c:v>
                </c:pt>
                <c:pt idx="6">
                  <c:v>44652</c:v>
                </c:pt>
                <c:pt idx="7">
                  <c:v>44682</c:v>
                </c:pt>
                <c:pt idx="8">
                  <c:v>44713</c:v>
                </c:pt>
                <c:pt idx="9">
                  <c:v>44743</c:v>
                </c:pt>
                <c:pt idx="10">
                  <c:v>44774</c:v>
                </c:pt>
                <c:pt idx="11">
                  <c:v>44805</c:v>
                </c:pt>
                <c:pt idx="12">
                  <c:v>44835</c:v>
                </c:pt>
                <c:pt idx="13">
                  <c:v>44866</c:v>
                </c:pt>
                <c:pt idx="14">
                  <c:v>44896</c:v>
                </c:pt>
                <c:pt idx="15">
                  <c:v>44927</c:v>
                </c:pt>
                <c:pt idx="16">
                  <c:v>44958</c:v>
                </c:pt>
                <c:pt idx="17">
                  <c:v>44986</c:v>
                </c:pt>
                <c:pt idx="18">
                  <c:v>45017</c:v>
                </c:pt>
                <c:pt idx="19">
                  <c:v>45047</c:v>
                </c:pt>
                <c:pt idx="20">
                  <c:v>45078</c:v>
                </c:pt>
                <c:pt idx="21">
                  <c:v>45108</c:v>
                </c:pt>
                <c:pt idx="22">
                  <c:v>45139</c:v>
                </c:pt>
                <c:pt idx="23">
                  <c:v>45170</c:v>
                </c:pt>
                <c:pt idx="24">
                  <c:v>45200</c:v>
                </c:pt>
                <c:pt idx="25">
                  <c:v>45231</c:v>
                </c:pt>
                <c:pt idx="26">
                  <c:v>45261</c:v>
                </c:pt>
                <c:pt idx="27">
                  <c:v>45292</c:v>
                </c:pt>
              </c:numCache>
            </c:numRef>
          </c:cat>
          <c:val>
            <c:numRef>
              <c:f>Sheet1!$B$47:$B$74</c:f>
              <c:numCache>
                <c:formatCode>#,##0</c:formatCode>
                <c:ptCount val="28"/>
                <c:pt idx="0">
                  <c:v>1973412</c:v>
                </c:pt>
                <c:pt idx="1">
                  <c:v>1499839</c:v>
                </c:pt>
                <c:pt idx="2">
                  <c:v>1462048</c:v>
                </c:pt>
                <c:pt idx="3">
                  <c:v>1824800</c:v>
                </c:pt>
                <c:pt idx="4">
                  <c:v>1971632</c:v>
                </c:pt>
                <c:pt idx="5">
                  <c:v>1710022</c:v>
                </c:pt>
                <c:pt idx="6" formatCode="General">
                  <c:v>1801851</c:v>
                </c:pt>
                <c:pt idx="7">
                  <c:v>1521327</c:v>
                </c:pt>
                <c:pt idx="8">
                  <c:v>1963771</c:v>
                </c:pt>
                <c:pt idx="9">
                  <c:v>1799435</c:v>
                </c:pt>
                <c:pt idx="10">
                  <c:v>1892386</c:v>
                </c:pt>
                <c:pt idx="11">
                  <c:v>1642899</c:v>
                </c:pt>
                <c:pt idx="12">
                  <c:v>4029727</c:v>
                </c:pt>
                <c:pt idx="13">
                  <c:v>2191489</c:v>
                </c:pt>
                <c:pt idx="14">
                  <c:v>1532599</c:v>
                </c:pt>
                <c:pt idx="15">
                  <c:v>2009073</c:v>
                </c:pt>
                <c:pt idx="16">
                  <c:v>1608076</c:v>
                </c:pt>
                <c:pt idx="17">
                  <c:v>1456695</c:v>
                </c:pt>
                <c:pt idx="18">
                  <c:v>1485702</c:v>
                </c:pt>
                <c:pt idx="19">
                  <c:v>1596349</c:v>
                </c:pt>
                <c:pt idx="20">
                  <c:v>1594139</c:v>
                </c:pt>
                <c:pt idx="21">
                  <c:v>1516990</c:v>
                </c:pt>
                <c:pt idx="22">
                  <c:v>1375677</c:v>
                </c:pt>
                <c:pt idx="23">
                  <c:v>1443040</c:v>
                </c:pt>
                <c:pt idx="24">
                  <c:v>1593222</c:v>
                </c:pt>
                <c:pt idx="25">
                  <c:v>1440049</c:v>
                </c:pt>
                <c:pt idx="26">
                  <c:v>1467338</c:v>
                </c:pt>
                <c:pt idx="27">
                  <c:v>1512728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Sheet1!$A$47:$A$74</c:f>
              <c:numCache>
                <c:formatCode>yyyy"年"m"月"</c:formatCode>
                <c:ptCount val="28"/>
                <c:pt idx="0">
                  <c:v>44470</c:v>
                </c:pt>
                <c:pt idx="1">
                  <c:v>44501</c:v>
                </c:pt>
                <c:pt idx="2">
                  <c:v>44531</c:v>
                </c:pt>
                <c:pt idx="3">
                  <c:v>44562</c:v>
                </c:pt>
                <c:pt idx="4">
                  <c:v>44593</c:v>
                </c:pt>
                <c:pt idx="5">
                  <c:v>44621</c:v>
                </c:pt>
                <c:pt idx="6">
                  <c:v>44652</c:v>
                </c:pt>
                <c:pt idx="7">
                  <c:v>44682</c:v>
                </c:pt>
                <c:pt idx="8">
                  <c:v>44713</c:v>
                </c:pt>
                <c:pt idx="9">
                  <c:v>44743</c:v>
                </c:pt>
                <c:pt idx="10">
                  <c:v>44774</c:v>
                </c:pt>
                <c:pt idx="11">
                  <c:v>44805</c:v>
                </c:pt>
                <c:pt idx="12">
                  <c:v>44835</c:v>
                </c:pt>
                <c:pt idx="13">
                  <c:v>44866</c:v>
                </c:pt>
                <c:pt idx="14">
                  <c:v>44896</c:v>
                </c:pt>
                <c:pt idx="15">
                  <c:v>44927</c:v>
                </c:pt>
                <c:pt idx="16">
                  <c:v>44958</c:v>
                </c:pt>
                <c:pt idx="17">
                  <c:v>44986</c:v>
                </c:pt>
                <c:pt idx="18">
                  <c:v>45017</c:v>
                </c:pt>
                <c:pt idx="19">
                  <c:v>45047</c:v>
                </c:pt>
                <c:pt idx="20">
                  <c:v>45078</c:v>
                </c:pt>
                <c:pt idx="21">
                  <c:v>45108</c:v>
                </c:pt>
                <c:pt idx="22">
                  <c:v>45139</c:v>
                </c:pt>
                <c:pt idx="23">
                  <c:v>45170</c:v>
                </c:pt>
                <c:pt idx="24">
                  <c:v>45200</c:v>
                </c:pt>
                <c:pt idx="25">
                  <c:v>45231</c:v>
                </c:pt>
                <c:pt idx="26">
                  <c:v>45261</c:v>
                </c:pt>
                <c:pt idx="27">
                  <c:v>45292</c:v>
                </c:pt>
              </c:numCache>
            </c:numRef>
          </c:cat>
          <c:val>
            <c:numRef>
              <c:f>Sheet1!$C$47:$C$74</c:f>
              <c:numCache>
                <c:formatCode>#,##0</c:formatCode>
                <c:ptCount val="28"/>
                <c:pt idx="0">
                  <c:v>756571</c:v>
                </c:pt>
                <c:pt idx="1">
                  <c:v>587975</c:v>
                </c:pt>
                <c:pt idx="2">
                  <c:v>531745</c:v>
                </c:pt>
                <c:pt idx="3">
                  <c:v>694227</c:v>
                </c:pt>
                <c:pt idx="4">
                  <c:v>713311</c:v>
                </c:pt>
                <c:pt idx="5">
                  <c:v>651827</c:v>
                </c:pt>
                <c:pt idx="6" formatCode="General">
                  <c:v>669712</c:v>
                </c:pt>
                <c:pt idx="7">
                  <c:v>595877</c:v>
                </c:pt>
                <c:pt idx="8">
                  <c:v>809507</c:v>
                </c:pt>
                <c:pt idx="9">
                  <c:v>804929</c:v>
                </c:pt>
                <c:pt idx="10">
                  <c:v>880493</c:v>
                </c:pt>
                <c:pt idx="11">
                  <c:v>714401</c:v>
                </c:pt>
                <c:pt idx="12">
                  <c:v>2912092</c:v>
                </c:pt>
                <c:pt idx="13">
                  <c:v>1067028</c:v>
                </c:pt>
                <c:pt idx="14">
                  <c:v>649753</c:v>
                </c:pt>
                <c:pt idx="15">
                  <c:v>969830</c:v>
                </c:pt>
                <c:pt idx="16">
                  <c:v>684393</c:v>
                </c:pt>
                <c:pt idx="17">
                  <c:v>614611</c:v>
                </c:pt>
                <c:pt idx="18">
                  <c:v>627888</c:v>
                </c:pt>
                <c:pt idx="19">
                  <c:v>674794</c:v>
                </c:pt>
                <c:pt idx="20">
                  <c:v>661889</c:v>
                </c:pt>
                <c:pt idx="21">
                  <c:v>633196</c:v>
                </c:pt>
                <c:pt idx="22">
                  <c:v>558074</c:v>
                </c:pt>
                <c:pt idx="23">
                  <c:v>604223</c:v>
                </c:pt>
                <c:pt idx="24">
                  <c:v>614799</c:v>
                </c:pt>
                <c:pt idx="25">
                  <c:v>573134</c:v>
                </c:pt>
                <c:pt idx="26">
                  <c:v>584995</c:v>
                </c:pt>
                <c:pt idx="27">
                  <c:v>601003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968134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218888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2024/2/2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2024/2/2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1,512,728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48,797.7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601,003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19,387.2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134,347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0491003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15,269,471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492,563.6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5,491,454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177,143.7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604,305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2933506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955207"/>
              </p:ext>
            </p:extLst>
          </p:nvPr>
        </p:nvGraphicFramePr>
        <p:xfrm>
          <a:off x="3507039" y="809535"/>
          <a:ext cx="3204749" cy="7970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67,062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66,909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8,393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8,380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15,613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6,310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6,285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4,871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2,712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5,224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2,205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4,192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4,180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2,649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1,940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8,556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5,654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12,319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12,305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12,309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1,586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1,584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14,621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14,589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2,831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2,825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3,244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1,385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1,384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2,027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9,246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9,199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14,981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4,453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4,446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7,426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7,401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4,862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6,495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6,469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4,916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4,900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4,580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4,568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6,840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5,781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5,761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17,724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17,671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4347662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578890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218,888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179,113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194,313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8,264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70,415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31,511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4,019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2,178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832807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8,211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8,221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10,381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10,340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103,616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103,214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34,404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34,295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9,579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9,558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25,798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25,675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53315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20,259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36,728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7,614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71,619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15,396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968,134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218,888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4CAACD-B8FD-4FEF-B61F-6E672D2A9919}"/>
</file>

<file path=customXml/itemProps2.xml><?xml version="1.0" encoding="utf-8"?>
<ds:datastoreItem xmlns:ds="http://schemas.openxmlformats.org/officeDocument/2006/customXml" ds:itemID="{30CE3439-F848-4867-80C0-7395AAE467DB}"/>
</file>

<file path=customXml/itemProps3.xml><?xml version="1.0" encoding="utf-8"?>
<ds:datastoreItem xmlns:ds="http://schemas.openxmlformats.org/officeDocument/2006/customXml" ds:itemID="{7576A563-D67B-4123-B861-CE92516BAB76}"/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326</cp:revision>
  <cp:lastPrinted>2023-10-04T14:06:14Z</cp:lastPrinted>
  <dcterms:created xsi:type="dcterms:W3CDTF">2019-12-06T01:09:11Z</dcterms:created>
  <dcterms:modified xsi:type="dcterms:W3CDTF">2024-02-02T07:46:12Z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