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7A9596-1D25-48E9-8DE7-3DE04DFC5623}" v="11" dt="2024-01-07T18:46:14.5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2558" y="-25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Sheet1!$A$46:$A$73</c:f>
              <c:numCache>
                <c:formatCode>yyyy"年"m"月"</c:formatCode>
                <c:ptCount val="28"/>
                <c:pt idx="0">
                  <c:v>44440</c:v>
                </c:pt>
                <c:pt idx="1">
                  <c:v>44470</c:v>
                </c:pt>
                <c:pt idx="2">
                  <c:v>44501</c:v>
                </c:pt>
                <c:pt idx="3">
                  <c:v>44531</c:v>
                </c:pt>
                <c:pt idx="4">
                  <c:v>44562</c:v>
                </c:pt>
                <c:pt idx="5">
                  <c:v>44593</c:v>
                </c:pt>
                <c:pt idx="6">
                  <c:v>44621</c:v>
                </c:pt>
                <c:pt idx="7">
                  <c:v>44652</c:v>
                </c:pt>
                <c:pt idx="8">
                  <c:v>44682</c:v>
                </c:pt>
                <c:pt idx="9">
                  <c:v>44713</c:v>
                </c:pt>
                <c:pt idx="10">
                  <c:v>44743</c:v>
                </c:pt>
                <c:pt idx="11">
                  <c:v>44774</c:v>
                </c:pt>
                <c:pt idx="12">
                  <c:v>44805</c:v>
                </c:pt>
                <c:pt idx="13">
                  <c:v>44835</c:v>
                </c:pt>
                <c:pt idx="14">
                  <c:v>44866</c:v>
                </c:pt>
                <c:pt idx="15">
                  <c:v>44896</c:v>
                </c:pt>
                <c:pt idx="16">
                  <c:v>44927</c:v>
                </c:pt>
                <c:pt idx="17">
                  <c:v>44958</c:v>
                </c:pt>
                <c:pt idx="18">
                  <c:v>44986</c:v>
                </c:pt>
                <c:pt idx="19">
                  <c:v>45017</c:v>
                </c:pt>
                <c:pt idx="20">
                  <c:v>45047</c:v>
                </c:pt>
                <c:pt idx="21">
                  <c:v>45078</c:v>
                </c:pt>
                <c:pt idx="22">
                  <c:v>45108</c:v>
                </c:pt>
                <c:pt idx="23">
                  <c:v>45139</c:v>
                </c:pt>
                <c:pt idx="24">
                  <c:v>45170</c:v>
                </c:pt>
                <c:pt idx="25">
                  <c:v>45200</c:v>
                </c:pt>
                <c:pt idx="26">
                  <c:v>45231</c:v>
                </c:pt>
                <c:pt idx="27">
                  <c:v>45261</c:v>
                </c:pt>
              </c:numCache>
            </c:numRef>
          </c:cat>
          <c:val>
            <c:numRef>
              <c:f>Sheet1!$B$46:$B$73</c:f>
              <c:numCache>
                <c:formatCode>#,##0</c:formatCode>
                <c:ptCount val="28"/>
                <c:pt idx="0" formatCode="General">
                  <c:v>22701294</c:v>
                </c:pt>
                <c:pt idx="1">
                  <c:v>22627502</c:v>
                </c:pt>
                <c:pt idx="2">
                  <c:v>21015969</c:v>
                </c:pt>
                <c:pt idx="3">
                  <c:v>15669941</c:v>
                </c:pt>
                <c:pt idx="4">
                  <c:v>16156159</c:v>
                </c:pt>
                <c:pt idx="5">
                  <c:v>15692148</c:v>
                </c:pt>
                <c:pt idx="6">
                  <c:v>16526750</c:v>
                </c:pt>
                <c:pt idx="7" formatCode="#,##0_ ">
                  <c:v>15636812</c:v>
                </c:pt>
                <c:pt idx="8">
                  <c:v>16911628</c:v>
                </c:pt>
                <c:pt idx="9">
                  <c:v>23256097</c:v>
                </c:pt>
                <c:pt idx="10">
                  <c:v>24127440</c:v>
                </c:pt>
                <c:pt idx="11">
                  <c:v>22128522</c:v>
                </c:pt>
                <c:pt idx="12">
                  <c:v>21306205</c:v>
                </c:pt>
                <c:pt idx="13">
                  <c:v>23780101</c:v>
                </c:pt>
                <c:pt idx="14">
                  <c:v>22063822</c:v>
                </c:pt>
                <c:pt idx="15">
                  <c:v>19599154</c:v>
                </c:pt>
                <c:pt idx="16">
                  <c:v>20404807</c:v>
                </c:pt>
                <c:pt idx="17">
                  <c:v>19847504</c:v>
                </c:pt>
                <c:pt idx="18">
                  <c:v>22052731</c:v>
                </c:pt>
                <c:pt idx="19">
                  <c:v>21338578</c:v>
                </c:pt>
                <c:pt idx="20">
                  <c:v>21481947</c:v>
                </c:pt>
                <c:pt idx="21">
                  <c:v>22142569</c:v>
                </c:pt>
                <c:pt idx="22">
                  <c:v>20907256</c:v>
                </c:pt>
                <c:pt idx="23">
                  <c:v>18408665</c:v>
                </c:pt>
                <c:pt idx="24">
                  <c:v>18680653</c:v>
                </c:pt>
                <c:pt idx="25">
                  <c:v>18475593</c:v>
                </c:pt>
                <c:pt idx="26">
                  <c:v>18373900</c:v>
                </c:pt>
                <c:pt idx="27">
                  <c:v>15830472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Sheet1!$A$46:$A$73</c:f>
              <c:numCache>
                <c:formatCode>yyyy"年"m"月"</c:formatCode>
                <c:ptCount val="28"/>
                <c:pt idx="0">
                  <c:v>44440</c:v>
                </c:pt>
                <c:pt idx="1">
                  <c:v>44470</c:v>
                </c:pt>
                <c:pt idx="2">
                  <c:v>44501</c:v>
                </c:pt>
                <c:pt idx="3">
                  <c:v>44531</c:v>
                </c:pt>
                <c:pt idx="4">
                  <c:v>44562</c:v>
                </c:pt>
                <c:pt idx="5">
                  <c:v>44593</c:v>
                </c:pt>
                <c:pt idx="6">
                  <c:v>44621</c:v>
                </c:pt>
                <c:pt idx="7">
                  <c:v>44652</c:v>
                </c:pt>
                <c:pt idx="8">
                  <c:v>44682</c:v>
                </c:pt>
                <c:pt idx="9">
                  <c:v>44713</c:v>
                </c:pt>
                <c:pt idx="10">
                  <c:v>44743</c:v>
                </c:pt>
                <c:pt idx="11">
                  <c:v>44774</c:v>
                </c:pt>
                <c:pt idx="12">
                  <c:v>44805</c:v>
                </c:pt>
                <c:pt idx="13">
                  <c:v>44835</c:v>
                </c:pt>
                <c:pt idx="14">
                  <c:v>44866</c:v>
                </c:pt>
                <c:pt idx="15">
                  <c:v>44896</c:v>
                </c:pt>
                <c:pt idx="16">
                  <c:v>44927</c:v>
                </c:pt>
                <c:pt idx="17">
                  <c:v>44958</c:v>
                </c:pt>
                <c:pt idx="18">
                  <c:v>44986</c:v>
                </c:pt>
                <c:pt idx="19">
                  <c:v>45017</c:v>
                </c:pt>
                <c:pt idx="20">
                  <c:v>45047</c:v>
                </c:pt>
                <c:pt idx="21">
                  <c:v>45078</c:v>
                </c:pt>
                <c:pt idx="22">
                  <c:v>45108</c:v>
                </c:pt>
                <c:pt idx="23">
                  <c:v>45139</c:v>
                </c:pt>
                <c:pt idx="24">
                  <c:v>45170</c:v>
                </c:pt>
                <c:pt idx="25">
                  <c:v>45200</c:v>
                </c:pt>
                <c:pt idx="26">
                  <c:v>45231</c:v>
                </c:pt>
                <c:pt idx="27">
                  <c:v>45261</c:v>
                </c:pt>
              </c:numCache>
            </c:numRef>
          </c:cat>
          <c:val>
            <c:numRef>
              <c:f>Sheet1!$C$46:$C$73</c:f>
              <c:numCache>
                <c:formatCode>#,##0</c:formatCode>
                <c:ptCount val="28"/>
                <c:pt idx="0" formatCode="General">
                  <c:v>8775436</c:v>
                </c:pt>
                <c:pt idx="1">
                  <c:v>8410976</c:v>
                </c:pt>
                <c:pt idx="2">
                  <c:v>6989263</c:v>
                </c:pt>
                <c:pt idx="3">
                  <c:v>4986312</c:v>
                </c:pt>
                <c:pt idx="4">
                  <c:v>5336701</c:v>
                </c:pt>
                <c:pt idx="5">
                  <c:v>4938626</c:v>
                </c:pt>
                <c:pt idx="6">
                  <c:v>5215528</c:v>
                </c:pt>
                <c:pt idx="7" formatCode="#,##0_ ">
                  <c:v>5033653</c:v>
                </c:pt>
                <c:pt idx="8">
                  <c:v>5646651</c:v>
                </c:pt>
                <c:pt idx="9">
                  <c:v>8560955</c:v>
                </c:pt>
                <c:pt idx="10">
                  <c:v>8914434</c:v>
                </c:pt>
                <c:pt idx="11">
                  <c:v>8767806</c:v>
                </c:pt>
                <c:pt idx="12">
                  <c:v>7952202</c:v>
                </c:pt>
                <c:pt idx="13">
                  <c:v>9989942</c:v>
                </c:pt>
                <c:pt idx="14">
                  <c:v>8044749</c:v>
                </c:pt>
                <c:pt idx="15">
                  <c:v>7480333</c:v>
                </c:pt>
                <c:pt idx="16">
                  <c:v>7837989</c:v>
                </c:pt>
                <c:pt idx="17" formatCode="General">
                  <c:v>7492002</c:v>
                </c:pt>
                <c:pt idx="18">
                  <c:v>8411718</c:v>
                </c:pt>
                <c:pt idx="19">
                  <c:v>7873886</c:v>
                </c:pt>
                <c:pt idx="20">
                  <c:v>8312919</c:v>
                </c:pt>
                <c:pt idx="21">
                  <c:v>8535826</c:v>
                </c:pt>
                <c:pt idx="22">
                  <c:v>8254848</c:v>
                </c:pt>
                <c:pt idx="23">
                  <c:v>7262800</c:v>
                </c:pt>
                <c:pt idx="24">
                  <c:v>6872472</c:v>
                </c:pt>
                <c:pt idx="25">
                  <c:v>6763489</c:v>
                </c:pt>
                <c:pt idx="26">
                  <c:v>5965526</c:v>
                </c:pt>
                <c:pt idx="27">
                  <c:v>5595037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Sheet1!$A$46:$A$73</c:f>
              <c:numCache>
                <c:formatCode>yyyy"年"m"月"</c:formatCode>
                <c:ptCount val="28"/>
                <c:pt idx="0">
                  <c:v>44440</c:v>
                </c:pt>
                <c:pt idx="1">
                  <c:v>44470</c:v>
                </c:pt>
                <c:pt idx="2">
                  <c:v>44501</c:v>
                </c:pt>
                <c:pt idx="3">
                  <c:v>44531</c:v>
                </c:pt>
                <c:pt idx="4">
                  <c:v>44562</c:v>
                </c:pt>
                <c:pt idx="5">
                  <c:v>44593</c:v>
                </c:pt>
                <c:pt idx="6">
                  <c:v>44621</c:v>
                </c:pt>
                <c:pt idx="7">
                  <c:v>44652</c:v>
                </c:pt>
                <c:pt idx="8">
                  <c:v>44682</c:v>
                </c:pt>
                <c:pt idx="9">
                  <c:v>44713</c:v>
                </c:pt>
                <c:pt idx="10">
                  <c:v>44743</c:v>
                </c:pt>
                <c:pt idx="11">
                  <c:v>44774</c:v>
                </c:pt>
                <c:pt idx="12">
                  <c:v>44805</c:v>
                </c:pt>
                <c:pt idx="13">
                  <c:v>44835</c:v>
                </c:pt>
                <c:pt idx="14">
                  <c:v>44866</c:v>
                </c:pt>
                <c:pt idx="15">
                  <c:v>44896</c:v>
                </c:pt>
                <c:pt idx="16">
                  <c:v>44927</c:v>
                </c:pt>
                <c:pt idx="17">
                  <c:v>44958</c:v>
                </c:pt>
                <c:pt idx="18">
                  <c:v>44986</c:v>
                </c:pt>
                <c:pt idx="19">
                  <c:v>45017</c:v>
                </c:pt>
                <c:pt idx="20">
                  <c:v>45047</c:v>
                </c:pt>
                <c:pt idx="21">
                  <c:v>45078</c:v>
                </c:pt>
                <c:pt idx="22">
                  <c:v>45108</c:v>
                </c:pt>
                <c:pt idx="23">
                  <c:v>45139</c:v>
                </c:pt>
                <c:pt idx="24">
                  <c:v>45170</c:v>
                </c:pt>
                <c:pt idx="25">
                  <c:v>45200</c:v>
                </c:pt>
                <c:pt idx="26">
                  <c:v>45231</c:v>
                </c:pt>
                <c:pt idx="27">
                  <c:v>45261</c:v>
                </c:pt>
              </c:numCache>
            </c:numRef>
          </c:cat>
          <c:val>
            <c:numRef>
              <c:f>Sheet1!$B$46:$B$73</c:f>
              <c:numCache>
                <c:formatCode>#,##0</c:formatCode>
                <c:ptCount val="28"/>
                <c:pt idx="0" formatCode="General">
                  <c:v>2193605</c:v>
                </c:pt>
                <c:pt idx="1">
                  <c:v>1973412</c:v>
                </c:pt>
                <c:pt idx="2">
                  <c:v>1499839</c:v>
                </c:pt>
                <c:pt idx="3">
                  <c:v>1462048</c:v>
                </c:pt>
                <c:pt idx="4">
                  <c:v>1824800</c:v>
                </c:pt>
                <c:pt idx="5">
                  <c:v>1971632</c:v>
                </c:pt>
                <c:pt idx="6">
                  <c:v>1710022</c:v>
                </c:pt>
                <c:pt idx="7" formatCode="General">
                  <c:v>1801851</c:v>
                </c:pt>
                <c:pt idx="8">
                  <c:v>1521327</c:v>
                </c:pt>
                <c:pt idx="9">
                  <c:v>1963771</c:v>
                </c:pt>
                <c:pt idx="10">
                  <c:v>1799435</c:v>
                </c:pt>
                <c:pt idx="11">
                  <c:v>1892386</c:v>
                </c:pt>
                <c:pt idx="12">
                  <c:v>1642899</c:v>
                </c:pt>
                <c:pt idx="13">
                  <c:v>4029727</c:v>
                </c:pt>
                <c:pt idx="14">
                  <c:v>2191489</c:v>
                </c:pt>
                <c:pt idx="15">
                  <c:v>1532599</c:v>
                </c:pt>
                <c:pt idx="16">
                  <c:v>2009073</c:v>
                </c:pt>
                <c:pt idx="17">
                  <c:v>1608076</c:v>
                </c:pt>
                <c:pt idx="18">
                  <c:v>1456695</c:v>
                </c:pt>
                <c:pt idx="19">
                  <c:v>1485702</c:v>
                </c:pt>
                <c:pt idx="20">
                  <c:v>1596349</c:v>
                </c:pt>
                <c:pt idx="21">
                  <c:v>1594139</c:v>
                </c:pt>
                <c:pt idx="22">
                  <c:v>1516990</c:v>
                </c:pt>
                <c:pt idx="23">
                  <c:v>1375677</c:v>
                </c:pt>
                <c:pt idx="24">
                  <c:v>1443040</c:v>
                </c:pt>
                <c:pt idx="25">
                  <c:v>1593222</c:v>
                </c:pt>
                <c:pt idx="26">
                  <c:v>1440049</c:v>
                </c:pt>
                <c:pt idx="27">
                  <c:v>1467338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Sheet1!$A$46:$A$73</c:f>
              <c:numCache>
                <c:formatCode>yyyy"年"m"月"</c:formatCode>
                <c:ptCount val="28"/>
                <c:pt idx="0">
                  <c:v>44440</c:v>
                </c:pt>
                <c:pt idx="1">
                  <c:v>44470</c:v>
                </c:pt>
                <c:pt idx="2">
                  <c:v>44501</c:v>
                </c:pt>
                <c:pt idx="3">
                  <c:v>44531</c:v>
                </c:pt>
                <c:pt idx="4">
                  <c:v>44562</c:v>
                </c:pt>
                <c:pt idx="5">
                  <c:v>44593</c:v>
                </c:pt>
                <c:pt idx="6">
                  <c:v>44621</c:v>
                </c:pt>
                <c:pt idx="7">
                  <c:v>44652</c:v>
                </c:pt>
                <c:pt idx="8">
                  <c:v>44682</c:v>
                </c:pt>
                <c:pt idx="9">
                  <c:v>44713</c:v>
                </c:pt>
                <c:pt idx="10">
                  <c:v>44743</c:v>
                </c:pt>
                <c:pt idx="11">
                  <c:v>44774</c:v>
                </c:pt>
                <c:pt idx="12">
                  <c:v>44805</c:v>
                </c:pt>
                <c:pt idx="13">
                  <c:v>44835</c:v>
                </c:pt>
                <c:pt idx="14">
                  <c:v>44866</c:v>
                </c:pt>
                <c:pt idx="15">
                  <c:v>44896</c:v>
                </c:pt>
                <c:pt idx="16">
                  <c:v>44927</c:v>
                </c:pt>
                <c:pt idx="17">
                  <c:v>44958</c:v>
                </c:pt>
                <c:pt idx="18">
                  <c:v>44986</c:v>
                </c:pt>
                <c:pt idx="19">
                  <c:v>45017</c:v>
                </c:pt>
                <c:pt idx="20">
                  <c:v>45047</c:v>
                </c:pt>
                <c:pt idx="21">
                  <c:v>45078</c:v>
                </c:pt>
                <c:pt idx="22">
                  <c:v>45108</c:v>
                </c:pt>
                <c:pt idx="23">
                  <c:v>45139</c:v>
                </c:pt>
                <c:pt idx="24">
                  <c:v>45170</c:v>
                </c:pt>
                <c:pt idx="25">
                  <c:v>45200</c:v>
                </c:pt>
                <c:pt idx="26">
                  <c:v>45231</c:v>
                </c:pt>
                <c:pt idx="27">
                  <c:v>45261</c:v>
                </c:pt>
              </c:numCache>
            </c:numRef>
          </c:cat>
          <c:val>
            <c:numRef>
              <c:f>Sheet1!$C$46:$C$73</c:f>
              <c:numCache>
                <c:formatCode>#,##0</c:formatCode>
                <c:ptCount val="28"/>
                <c:pt idx="0" formatCode="General">
                  <c:v>895013</c:v>
                </c:pt>
                <c:pt idx="1">
                  <c:v>756571</c:v>
                </c:pt>
                <c:pt idx="2">
                  <c:v>587975</c:v>
                </c:pt>
                <c:pt idx="3">
                  <c:v>531745</c:v>
                </c:pt>
                <c:pt idx="4">
                  <c:v>694227</c:v>
                </c:pt>
                <c:pt idx="5">
                  <c:v>713311</c:v>
                </c:pt>
                <c:pt idx="6">
                  <c:v>651827</c:v>
                </c:pt>
                <c:pt idx="7" formatCode="General">
                  <c:v>669712</c:v>
                </c:pt>
                <c:pt idx="8">
                  <c:v>595877</c:v>
                </c:pt>
                <c:pt idx="9">
                  <c:v>809507</c:v>
                </c:pt>
                <c:pt idx="10">
                  <c:v>804929</c:v>
                </c:pt>
                <c:pt idx="11">
                  <c:v>880493</c:v>
                </c:pt>
                <c:pt idx="12">
                  <c:v>714401</c:v>
                </c:pt>
                <c:pt idx="13">
                  <c:v>2912092</c:v>
                </c:pt>
                <c:pt idx="14">
                  <c:v>1067028</c:v>
                </c:pt>
                <c:pt idx="15">
                  <c:v>649753</c:v>
                </c:pt>
                <c:pt idx="16">
                  <c:v>969830</c:v>
                </c:pt>
                <c:pt idx="17">
                  <c:v>684393</c:v>
                </c:pt>
                <c:pt idx="18">
                  <c:v>614611</c:v>
                </c:pt>
                <c:pt idx="19">
                  <c:v>627888</c:v>
                </c:pt>
                <c:pt idx="20">
                  <c:v>674794</c:v>
                </c:pt>
                <c:pt idx="21">
                  <c:v>661889</c:v>
                </c:pt>
                <c:pt idx="22">
                  <c:v>633196</c:v>
                </c:pt>
                <c:pt idx="23">
                  <c:v>558074</c:v>
                </c:pt>
                <c:pt idx="24">
                  <c:v>604223</c:v>
                </c:pt>
                <c:pt idx="25">
                  <c:v>614799</c:v>
                </c:pt>
                <c:pt idx="26">
                  <c:v>573134</c:v>
                </c:pt>
                <c:pt idx="27">
                  <c:v>584995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Sheet1!$B$5:$B$10</c:f>
              <c:numCache>
                <c:formatCode>General</c:formatCode>
                <c:ptCount val="6"/>
                <c:pt idx="0">
                  <c:v>678681</c:v>
                </c:pt>
                <c:pt idx="1">
                  <c:v>734089</c:v>
                </c:pt>
                <c:pt idx="2" formatCode="#,##0">
                  <c:v>809144</c:v>
                </c:pt>
                <c:pt idx="3" formatCode="#,##0">
                  <c:v>864490</c:v>
                </c:pt>
                <c:pt idx="4" formatCode="#,##0">
                  <c:v>920498</c:v>
                </c:pt>
                <c:pt idx="5" formatCode="#,##0">
                  <c:v>965018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158868</c:v>
                </c:pt>
                <c:pt idx="1">
                  <c:v>169557</c:v>
                </c:pt>
                <c:pt idx="2">
                  <c:v>183234</c:v>
                </c:pt>
                <c:pt idx="3" formatCode="#,##0">
                  <c:v>196847</c:v>
                </c:pt>
                <c:pt idx="4" formatCode="#,##0">
                  <c:v>207945</c:v>
                </c:pt>
                <c:pt idx="5" formatCode="#,##0">
                  <c:v>218240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2024/1/8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2024/1/8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1,467,338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47,333.5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584,995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18,870.8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134,626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423723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15,830,472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510,660.4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5,595,037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180,485.1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605,973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465071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971055"/>
              </p:ext>
            </p:extLst>
          </p:nvPr>
        </p:nvGraphicFramePr>
        <p:xfrm>
          <a:off x="3507039" y="809535"/>
          <a:ext cx="3204749" cy="7970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66,909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66,725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8,380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8,343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15,613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15,560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6,285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6,253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4,871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4,839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2,709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2,702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5,196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5,172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868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861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2,205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2,187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4,180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4,149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2,649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2,646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1,940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1,933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8,506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5,654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5,635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12,305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12,286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12,309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12,230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2,069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2,061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1,584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1,572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14,589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14,543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2,825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2,820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3,244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3,230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1,384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1,381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2,027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1,994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9,199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9,163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14,981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14,948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4,446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4,427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7,401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7,368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621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4,862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4,846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4,880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4,858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6,469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6,444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4,877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4,568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4,543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6,840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6,807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770 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5,761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5,734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17,671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17,608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0491676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24490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218,240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178,569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193,623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8,239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70,152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31,432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3,999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2,168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629366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8,221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8,237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10,340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10,306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103,214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102,814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34,295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34,156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9,558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9,528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2,320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2,311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25,675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25,550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099052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20,158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15,817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3,201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36,623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7,586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71,435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15,341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6,750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CDE6453-C645-4DB8-87B6-9F849DEAD35D}"/>
</file>

<file path=customXml/itemProps2.xml><?xml version="1.0" encoding="utf-8"?>
<ds:datastoreItem xmlns:ds="http://schemas.openxmlformats.org/officeDocument/2006/customXml" ds:itemID="{B677CBA3-3EA6-42DE-98DE-52CC7F557E3D}"/>
</file>

<file path=customXml/itemProps3.xml><?xml version="1.0" encoding="utf-8"?>
<ds:datastoreItem xmlns:ds="http://schemas.openxmlformats.org/officeDocument/2006/customXml" ds:itemID="{D8285F49-CAA6-4900-832B-DAA62A2400CC}"/>
</file>

<file path=docProps/app.xml><?xml version="1.0" encoding="utf-8"?>
<Properties xmlns="http://schemas.openxmlformats.org/officeDocument/2006/extended-properties" xmlns:vt="http://schemas.openxmlformats.org/officeDocument/2006/docPropsVTypes">
  <TotalTime>11111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326</cp:revision>
  <cp:lastPrinted>2023-10-04T14:06:14Z</cp:lastPrinted>
  <dcterms:created xsi:type="dcterms:W3CDTF">2019-12-06T01:09:11Z</dcterms:created>
  <dcterms:modified xsi:type="dcterms:W3CDTF">2024-01-07T18:46:50Z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