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394BB2-D656-4FD6-A626-C394462B1256}" v="10" dt="2023-11-06T10:24:46.6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 varScale="1">
        <p:scale>
          <a:sx n="96" d="100"/>
          <a:sy n="96" d="100"/>
        </p:scale>
        <p:origin x="2646" y="7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Sheet1!$A$44:$A$71</c:f>
              <c:numCache>
                <c:formatCode>yyyy"年"m"月"</c:formatCode>
                <c:ptCount val="28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  <c:pt idx="13">
                  <c:v>44774</c:v>
                </c:pt>
                <c:pt idx="14">
                  <c:v>44805</c:v>
                </c:pt>
                <c:pt idx="15">
                  <c:v>44835</c:v>
                </c:pt>
                <c:pt idx="16">
                  <c:v>44866</c:v>
                </c:pt>
                <c:pt idx="17">
                  <c:v>44896</c:v>
                </c:pt>
                <c:pt idx="18">
                  <c:v>44927</c:v>
                </c:pt>
                <c:pt idx="19">
                  <c:v>44958</c:v>
                </c:pt>
                <c:pt idx="20">
                  <c:v>44986</c:v>
                </c:pt>
                <c:pt idx="21">
                  <c:v>45017</c:v>
                </c:pt>
                <c:pt idx="22">
                  <c:v>45047</c:v>
                </c:pt>
                <c:pt idx="23">
                  <c:v>45078</c:v>
                </c:pt>
                <c:pt idx="24">
                  <c:v>45108</c:v>
                </c:pt>
                <c:pt idx="25">
                  <c:v>45139</c:v>
                </c:pt>
                <c:pt idx="26">
                  <c:v>45170</c:v>
                </c:pt>
                <c:pt idx="27">
                  <c:v>45200</c:v>
                </c:pt>
              </c:numCache>
            </c:numRef>
          </c:cat>
          <c:val>
            <c:numRef>
              <c:f>Sheet1!$B$44:$B$71</c:f>
              <c:numCache>
                <c:formatCode>General</c:formatCode>
                <c:ptCount val="28"/>
                <c:pt idx="0">
                  <c:v>25010588</c:v>
                </c:pt>
                <c:pt idx="1">
                  <c:v>22469895</c:v>
                </c:pt>
                <c:pt idx="2">
                  <c:v>22701294</c:v>
                </c:pt>
                <c:pt idx="3" formatCode="#,##0">
                  <c:v>22627502</c:v>
                </c:pt>
                <c:pt idx="4" formatCode="#,##0">
                  <c:v>21015969</c:v>
                </c:pt>
                <c:pt idx="5" formatCode="#,##0">
                  <c:v>15669941</c:v>
                </c:pt>
                <c:pt idx="6" formatCode="#,##0">
                  <c:v>16156159</c:v>
                </c:pt>
                <c:pt idx="7" formatCode="#,##0">
                  <c:v>15692148</c:v>
                </c:pt>
                <c:pt idx="8" formatCode="#,##0">
                  <c:v>16526750</c:v>
                </c:pt>
                <c:pt idx="9" formatCode="#,##0_ ">
                  <c:v>15636812</c:v>
                </c:pt>
                <c:pt idx="10" formatCode="#,##0">
                  <c:v>16911628</c:v>
                </c:pt>
                <c:pt idx="11" formatCode="#,##0">
                  <c:v>23256097</c:v>
                </c:pt>
                <c:pt idx="12" formatCode="#,##0">
                  <c:v>24127440</c:v>
                </c:pt>
                <c:pt idx="13" formatCode="#,##0">
                  <c:v>22128522</c:v>
                </c:pt>
                <c:pt idx="14" formatCode="#,##0">
                  <c:v>21306205</c:v>
                </c:pt>
                <c:pt idx="15" formatCode="#,##0">
                  <c:v>23780101</c:v>
                </c:pt>
                <c:pt idx="16" formatCode="#,##0">
                  <c:v>22063822</c:v>
                </c:pt>
                <c:pt idx="17" formatCode="#,##0">
                  <c:v>19599154</c:v>
                </c:pt>
                <c:pt idx="18" formatCode="#,##0">
                  <c:v>20404807</c:v>
                </c:pt>
                <c:pt idx="19" formatCode="#,##0">
                  <c:v>19847504</c:v>
                </c:pt>
                <c:pt idx="20" formatCode="#,##0">
                  <c:v>22052731</c:v>
                </c:pt>
                <c:pt idx="21" formatCode="#,##0">
                  <c:v>21338578</c:v>
                </c:pt>
                <c:pt idx="22" formatCode="#,##0">
                  <c:v>21481947</c:v>
                </c:pt>
                <c:pt idx="23" formatCode="#,##0">
                  <c:v>22142569</c:v>
                </c:pt>
                <c:pt idx="24" formatCode="#,##0">
                  <c:v>20907256</c:v>
                </c:pt>
                <c:pt idx="25" formatCode="#,##0">
                  <c:v>18408665</c:v>
                </c:pt>
                <c:pt idx="26" formatCode="#,##0">
                  <c:v>18680653</c:v>
                </c:pt>
                <c:pt idx="27" formatCode="#,##0">
                  <c:v>18475593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Sheet1!$A$44:$A$71</c:f>
              <c:numCache>
                <c:formatCode>yyyy"年"m"月"</c:formatCode>
                <c:ptCount val="28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  <c:pt idx="13">
                  <c:v>44774</c:v>
                </c:pt>
                <c:pt idx="14">
                  <c:v>44805</c:v>
                </c:pt>
                <c:pt idx="15">
                  <c:v>44835</c:v>
                </c:pt>
                <c:pt idx="16">
                  <c:v>44866</c:v>
                </c:pt>
                <c:pt idx="17">
                  <c:v>44896</c:v>
                </c:pt>
                <c:pt idx="18">
                  <c:v>44927</c:v>
                </c:pt>
                <c:pt idx="19">
                  <c:v>44958</c:v>
                </c:pt>
                <c:pt idx="20">
                  <c:v>44986</c:v>
                </c:pt>
                <c:pt idx="21">
                  <c:v>45017</c:v>
                </c:pt>
                <c:pt idx="22">
                  <c:v>45047</c:v>
                </c:pt>
                <c:pt idx="23">
                  <c:v>45078</c:v>
                </c:pt>
                <c:pt idx="24">
                  <c:v>45108</c:v>
                </c:pt>
                <c:pt idx="25">
                  <c:v>45139</c:v>
                </c:pt>
                <c:pt idx="26">
                  <c:v>45170</c:v>
                </c:pt>
                <c:pt idx="27">
                  <c:v>45200</c:v>
                </c:pt>
              </c:numCache>
            </c:numRef>
          </c:cat>
          <c:val>
            <c:numRef>
              <c:f>Sheet1!$C$44:$C$71</c:f>
              <c:numCache>
                <c:formatCode>General</c:formatCode>
                <c:ptCount val="28"/>
                <c:pt idx="0">
                  <c:v>10272961</c:v>
                </c:pt>
                <c:pt idx="1">
                  <c:v>9273119</c:v>
                </c:pt>
                <c:pt idx="2">
                  <c:v>8775436</c:v>
                </c:pt>
                <c:pt idx="3" formatCode="#,##0">
                  <c:v>8410976</c:v>
                </c:pt>
                <c:pt idx="4" formatCode="#,##0">
                  <c:v>6989263</c:v>
                </c:pt>
                <c:pt idx="5" formatCode="#,##0">
                  <c:v>4986312</c:v>
                </c:pt>
                <c:pt idx="6" formatCode="#,##0">
                  <c:v>5336701</c:v>
                </c:pt>
                <c:pt idx="7" formatCode="#,##0">
                  <c:v>4938626</c:v>
                </c:pt>
                <c:pt idx="8" formatCode="#,##0">
                  <c:v>5215528</c:v>
                </c:pt>
                <c:pt idx="9" formatCode="#,##0_ ">
                  <c:v>5033653</c:v>
                </c:pt>
                <c:pt idx="10" formatCode="#,##0">
                  <c:v>5646651</c:v>
                </c:pt>
                <c:pt idx="11" formatCode="#,##0">
                  <c:v>8560955</c:v>
                </c:pt>
                <c:pt idx="12" formatCode="#,##0">
                  <c:v>8914434</c:v>
                </c:pt>
                <c:pt idx="13" formatCode="#,##0">
                  <c:v>8767806</c:v>
                </c:pt>
                <c:pt idx="14" formatCode="#,##0">
                  <c:v>7952202</c:v>
                </c:pt>
                <c:pt idx="15" formatCode="#,##0">
                  <c:v>9989942</c:v>
                </c:pt>
                <c:pt idx="16" formatCode="#,##0">
                  <c:v>8044749</c:v>
                </c:pt>
                <c:pt idx="17" formatCode="#,##0">
                  <c:v>7480333</c:v>
                </c:pt>
                <c:pt idx="18" formatCode="#,##0">
                  <c:v>7837989</c:v>
                </c:pt>
                <c:pt idx="19">
                  <c:v>7492002</c:v>
                </c:pt>
                <c:pt idx="20" formatCode="#,##0">
                  <c:v>8411718</c:v>
                </c:pt>
                <c:pt idx="21" formatCode="#,##0">
                  <c:v>7873886</c:v>
                </c:pt>
                <c:pt idx="22" formatCode="#,##0">
                  <c:v>8312919</c:v>
                </c:pt>
                <c:pt idx="23" formatCode="#,##0">
                  <c:v>8535826</c:v>
                </c:pt>
                <c:pt idx="24" formatCode="#,##0">
                  <c:v>8254848</c:v>
                </c:pt>
                <c:pt idx="25" formatCode="#,##0">
                  <c:v>7262800</c:v>
                </c:pt>
                <c:pt idx="26" formatCode="#,##0">
                  <c:v>6872472</c:v>
                </c:pt>
                <c:pt idx="27" formatCode="#,##0">
                  <c:v>6763489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Sheet1!$A$44:$A$71</c:f>
              <c:numCache>
                <c:formatCode>yyyy"年"m"月"</c:formatCode>
                <c:ptCount val="28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  <c:pt idx="13">
                  <c:v>44774</c:v>
                </c:pt>
                <c:pt idx="14">
                  <c:v>44805</c:v>
                </c:pt>
                <c:pt idx="15">
                  <c:v>44835</c:v>
                </c:pt>
                <c:pt idx="16">
                  <c:v>44866</c:v>
                </c:pt>
                <c:pt idx="17">
                  <c:v>44896</c:v>
                </c:pt>
                <c:pt idx="18">
                  <c:v>44927</c:v>
                </c:pt>
                <c:pt idx="19">
                  <c:v>44958</c:v>
                </c:pt>
                <c:pt idx="20">
                  <c:v>44986</c:v>
                </c:pt>
                <c:pt idx="21">
                  <c:v>45017</c:v>
                </c:pt>
                <c:pt idx="22">
                  <c:v>45047</c:v>
                </c:pt>
                <c:pt idx="23">
                  <c:v>45078</c:v>
                </c:pt>
                <c:pt idx="24">
                  <c:v>45108</c:v>
                </c:pt>
                <c:pt idx="25">
                  <c:v>45139</c:v>
                </c:pt>
                <c:pt idx="26">
                  <c:v>45170</c:v>
                </c:pt>
                <c:pt idx="27">
                  <c:v>45200</c:v>
                </c:pt>
              </c:numCache>
            </c:numRef>
          </c:cat>
          <c:val>
            <c:numRef>
              <c:f>Sheet1!$B$44:$B$71</c:f>
              <c:numCache>
                <c:formatCode>General</c:formatCode>
                <c:ptCount val="28"/>
                <c:pt idx="0">
                  <c:v>1906357</c:v>
                </c:pt>
                <c:pt idx="1">
                  <c:v>1819018</c:v>
                </c:pt>
                <c:pt idx="2">
                  <c:v>2193605</c:v>
                </c:pt>
                <c:pt idx="3" formatCode="#,##0">
                  <c:v>1973412</c:v>
                </c:pt>
                <c:pt idx="4" formatCode="#,##0">
                  <c:v>1499839</c:v>
                </c:pt>
                <c:pt idx="5" formatCode="#,##0">
                  <c:v>1462048</c:v>
                </c:pt>
                <c:pt idx="6" formatCode="#,##0">
                  <c:v>1824800</c:v>
                </c:pt>
                <c:pt idx="7" formatCode="#,##0">
                  <c:v>1971632</c:v>
                </c:pt>
                <c:pt idx="8" formatCode="#,##0">
                  <c:v>1710022</c:v>
                </c:pt>
                <c:pt idx="9">
                  <c:v>1801851</c:v>
                </c:pt>
                <c:pt idx="10" formatCode="#,##0">
                  <c:v>1521327</c:v>
                </c:pt>
                <c:pt idx="11" formatCode="#,##0">
                  <c:v>1963771</c:v>
                </c:pt>
                <c:pt idx="12" formatCode="#,##0">
                  <c:v>1799435</c:v>
                </c:pt>
                <c:pt idx="13" formatCode="#,##0">
                  <c:v>1892386</c:v>
                </c:pt>
                <c:pt idx="14" formatCode="#,##0">
                  <c:v>1642899</c:v>
                </c:pt>
                <c:pt idx="15" formatCode="#,##0">
                  <c:v>4029727</c:v>
                </c:pt>
                <c:pt idx="16" formatCode="#,##0">
                  <c:v>2191489</c:v>
                </c:pt>
                <c:pt idx="17" formatCode="#,##0">
                  <c:v>1532599</c:v>
                </c:pt>
                <c:pt idx="18" formatCode="#,##0">
                  <c:v>2009073</c:v>
                </c:pt>
                <c:pt idx="19" formatCode="#,##0">
                  <c:v>1608076</c:v>
                </c:pt>
                <c:pt idx="20" formatCode="#,##0">
                  <c:v>1456695</c:v>
                </c:pt>
                <c:pt idx="21" formatCode="#,##0">
                  <c:v>1485702</c:v>
                </c:pt>
                <c:pt idx="22" formatCode="#,##0">
                  <c:v>1596349</c:v>
                </c:pt>
                <c:pt idx="23" formatCode="#,##0">
                  <c:v>1594139</c:v>
                </c:pt>
                <c:pt idx="24" formatCode="#,##0">
                  <c:v>1516990</c:v>
                </c:pt>
                <c:pt idx="25" formatCode="#,##0">
                  <c:v>1375677</c:v>
                </c:pt>
                <c:pt idx="26" formatCode="#,##0">
                  <c:v>1443040</c:v>
                </c:pt>
                <c:pt idx="27" formatCode="#,##0">
                  <c:v>1593222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Sheet1!$A$44:$A$71</c:f>
              <c:numCache>
                <c:formatCode>yyyy"年"m"月"</c:formatCode>
                <c:ptCount val="28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  <c:pt idx="13">
                  <c:v>44774</c:v>
                </c:pt>
                <c:pt idx="14">
                  <c:v>44805</c:v>
                </c:pt>
                <c:pt idx="15">
                  <c:v>44835</c:v>
                </c:pt>
                <c:pt idx="16">
                  <c:v>44866</c:v>
                </c:pt>
                <c:pt idx="17">
                  <c:v>44896</c:v>
                </c:pt>
                <c:pt idx="18">
                  <c:v>44927</c:v>
                </c:pt>
                <c:pt idx="19">
                  <c:v>44958</c:v>
                </c:pt>
                <c:pt idx="20">
                  <c:v>44986</c:v>
                </c:pt>
                <c:pt idx="21">
                  <c:v>45017</c:v>
                </c:pt>
                <c:pt idx="22">
                  <c:v>45047</c:v>
                </c:pt>
                <c:pt idx="23">
                  <c:v>45078</c:v>
                </c:pt>
                <c:pt idx="24">
                  <c:v>45108</c:v>
                </c:pt>
                <c:pt idx="25">
                  <c:v>45139</c:v>
                </c:pt>
                <c:pt idx="26">
                  <c:v>45170</c:v>
                </c:pt>
                <c:pt idx="27">
                  <c:v>45200</c:v>
                </c:pt>
              </c:numCache>
            </c:numRef>
          </c:cat>
          <c:val>
            <c:numRef>
              <c:f>Sheet1!$C$44:$C$71</c:f>
              <c:numCache>
                <c:formatCode>General</c:formatCode>
                <c:ptCount val="28"/>
                <c:pt idx="0">
                  <c:v>753874</c:v>
                </c:pt>
                <c:pt idx="1">
                  <c:v>729222</c:v>
                </c:pt>
                <c:pt idx="2">
                  <c:v>895013</c:v>
                </c:pt>
                <c:pt idx="3" formatCode="#,##0">
                  <c:v>756571</c:v>
                </c:pt>
                <c:pt idx="4" formatCode="#,##0">
                  <c:v>587975</c:v>
                </c:pt>
                <c:pt idx="5" formatCode="#,##0">
                  <c:v>531745</c:v>
                </c:pt>
                <c:pt idx="6" formatCode="#,##0">
                  <c:v>694227</c:v>
                </c:pt>
                <c:pt idx="7" formatCode="#,##0">
                  <c:v>713311</c:v>
                </c:pt>
                <c:pt idx="8" formatCode="#,##0">
                  <c:v>651827</c:v>
                </c:pt>
                <c:pt idx="9">
                  <c:v>669712</c:v>
                </c:pt>
                <c:pt idx="10" formatCode="#,##0">
                  <c:v>595877</c:v>
                </c:pt>
                <c:pt idx="11" formatCode="#,##0">
                  <c:v>809507</c:v>
                </c:pt>
                <c:pt idx="12" formatCode="#,##0">
                  <c:v>804929</c:v>
                </c:pt>
                <c:pt idx="13" formatCode="#,##0">
                  <c:v>880493</c:v>
                </c:pt>
                <c:pt idx="14" formatCode="#,##0">
                  <c:v>714401</c:v>
                </c:pt>
                <c:pt idx="15" formatCode="#,##0">
                  <c:v>2912092</c:v>
                </c:pt>
                <c:pt idx="16" formatCode="#,##0">
                  <c:v>1067028</c:v>
                </c:pt>
                <c:pt idx="17" formatCode="#,##0">
                  <c:v>649753</c:v>
                </c:pt>
                <c:pt idx="18" formatCode="#,##0">
                  <c:v>969830</c:v>
                </c:pt>
                <c:pt idx="19" formatCode="#,##0">
                  <c:v>684393</c:v>
                </c:pt>
                <c:pt idx="20" formatCode="#,##0">
                  <c:v>614611</c:v>
                </c:pt>
                <c:pt idx="21" formatCode="#,##0">
                  <c:v>627888</c:v>
                </c:pt>
                <c:pt idx="22" formatCode="#,##0">
                  <c:v>674794</c:v>
                </c:pt>
                <c:pt idx="23" formatCode="#,##0">
                  <c:v>661889</c:v>
                </c:pt>
                <c:pt idx="24" formatCode="#,##0">
                  <c:v>633196</c:v>
                </c:pt>
                <c:pt idx="25" formatCode="#,##0">
                  <c:v>558074</c:v>
                </c:pt>
                <c:pt idx="26" formatCode="#,##0">
                  <c:v>604223</c:v>
                </c:pt>
                <c:pt idx="27" formatCode="#,##0">
                  <c:v>614799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957993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216717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2023/11/6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2023/11/6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1,593,222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51,394.3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614,799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19,832.2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134,865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8053857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18,475,593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595,986.9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6,763,489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218,177.1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608,250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3761120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937654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66,613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66,493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8,318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8,300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15,516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15,464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6,228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2,681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2,637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2,630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1,917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5,623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12,271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12,261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12,197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12,162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1,570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1,564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14,515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14,491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3,223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1,379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1,376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1,953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9,096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14,903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14,862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4,406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7,341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6,430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4,853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6,786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6,767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5,720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5,704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17,568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17,510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675696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509610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216,717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177,270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192,275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69,406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31,281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3,962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2,145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336721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8,252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8,261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10,279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10,252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102,466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102,136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34,034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33,930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9,492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25,445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25,331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28045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19,973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15,688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3,190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36,326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70,949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15,240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6,710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957,993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216,717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EF1DD7-E167-4A04-84A9-3ABCF93E61D8}"/>
</file>

<file path=customXml/itemProps2.xml><?xml version="1.0" encoding="utf-8"?>
<ds:datastoreItem xmlns:ds="http://schemas.openxmlformats.org/officeDocument/2006/customXml" ds:itemID="{54CD39B0-6D2B-46E1-86A0-1940B760EB7C}"/>
</file>

<file path=customXml/itemProps3.xml><?xml version="1.0" encoding="utf-8"?>
<ds:datastoreItem xmlns:ds="http://schemas.openxmlformats.org/officeDocument/2006/customXml" ds:itemID="{98744D83-8391-45B4-B4EF-32C2CFE943BF}"/>
</file>

<file path=docProps/app.xml><?xml version="1.0" encoding="utf-8"?>
<Properties xmlns="http://schemas.openxmlformats.org/officeDocument/2006/extended-properties" xmlns:vt="http://schemas.openxmlformats.org/officeDocument/2006/docPropsVTypes">
  <TotalTime>11054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2023-11-06T10:25:03Z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