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2.xml" ContentType="application/vnd.ms-office.chart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3501" autoAdjust="0"/>
  </p:normalViewPr>
  <p:slideViewPr>
    <p:cSldViewPr snapToGrid="0" showGuides="1">
      <p:cViewPr>
        <p:scale>
          <a:sx n="100" d="100"/>
          <a:sy n="100" d="100"/>
        </p:scale>
        <p:origin x="2556" y="-144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Sheet1!$A$43:$A$70</c:f>
              <c:numCache>
                <c:formatCode>yyyy"年"m"月"</c:formatCode>
                <c:ptCount val="28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  <c:pt idx="13">
                  <c:v>44743</c:v>
                </c:pt>
                <c:pt idx="14">
                  <c:v>44774</c:v>
                </c:pt>
                <c:pt idx="15">
                  <c:v>44805</c:v>
                </c:pt>
                <c:pt idx="16">
                  <c:v>44835</c:v>
                </c:pt>
                <c:pt idx="17">
                  <c:v>44866</c:v>
                </c:pt>
                <c:pt idx="18">
                  <c:v>44896</c:v>
                </c:pt>
                <c:pt idx="19">
                  <c:v>44927</c:v>
                </c:pt>
                <c:pt idx="20">
                  <c:v>44958</c:v>
                </c:pt>
                <c:pt idx="21">
                  <c:v>44986</c:v>
                </c:pt>
                <c:pt idx="22">
                  <c:v>45017</c:v>
                </c:pt>
                <c:pt idx="23">
                  <c:v>45047</c:v>
                </c:pt>
                <c:pt idx="24">
                  <c:v>45078</c:v>
                </c:pt>
                <c:pt idx="25">
                  <c:v>45108</c:v>
                </c:pt>
                <c:pt idx="26">
                  <c:v>45139</c:v>
                </c:pt>
                <c:pt idx="27">
                  <c:v>45170</c:v>
                </c:pt>
              </c:numCache>
            </c:numRef>
          </c:cat>
          <c:val>
            <c:numRef>
              <c:f>Sheet1!$B$43:$B$70</c:f>
              <c:numCache>
                <c:formatCode>General</c:formatCode>
                <c:ptCount val="28"/>
                <c:pt idx="0">
                  <c:v>31528827</c:v>
                </c:pt>
                <c:pt idx="1">
                  <c:v>25010588</c:v>
                </c:pt>
                <c:pt idx="2">
                  <c:v>22469895</c:v>
                </c:pt>
                <c:pt idx="3">
                  <c:v>22701294</c:v>
                </c:pt>
                <c:pt idx="4" formatCode="#,##0">
                  <c:v>22627502</c:v>
                </c:pt>
                <c:pt idx="5" formatCode="#,##0">
                  <c:v>21015969</c:v>
                </c:pt>
                <c:pt idx="6" formatCode="#,##0">
                  <c:v>15669941</c:v>
                </c:pt>
                <c:pt idx="7" formatCode="#,##0">
                  <c:v>16156159</c:v>
                </c:pt>
                <c:pt idx="8" formatCode="#,##0">
                  <c:v>15692148</c:v>
                </c:pt>
                <c:pt idx="9" formatCode="#,##0">
                  <c:v>16526750</c:v>
                </c:pt>
                <c:pt idx="10" formatCode="#,##0_ ">
                  <c:v>15636812</c:v>
                </c:pt>
                <c:pt idx="11" formatCode="#,##0">
                  <c:v>16911628</c:v>
                </c:pt>
                <c:pt idx="12" formatCode="#,##0">
                  <c:v>23256097</c:v>
                </c:pt>
                <c:pt idx="13" formatCode="#,##0">
                  <c:v>24127440</c:v>
                </c:pt>
                <c:pt idx="14" formatCode="#,##0">
                  <c:v>22128522</c:v>
                </c:pt>
                <c:pt idx="15" formatCode="#,##0">
                  <c:v>21306205</c:v>
                </c:pt>
                <c:pt idx="16" formatCode="#,##0">
                  <c:v>23780101</c:v>
                </c:pt>
                <c:pt idx="17" formatCode="#,##0">
                  <c:v>22063822</c:v>
                </c:pt>
                <c:pt idx="18" formatCode="#,##0">
                  <c:v>19599154</c:v>
                </c:pt>
                <c:pt idx="19" formatCode="#,##0">
                  <c:v>20404807</c:v>
                </c:pt>
                <c:pt idx="20" formatCode="#,##0">
                  <c:v>19847504</c:v>
                </c:pt>
                <c:pt idx="21" formatCode="#,##0">
                  <c:v>22052731</c:v>
                </c:pt>
                <c:pt idx="22" formatCode="#,##0">
                  <c:v>21338578</c:v>
                </c:pt>
                <c:pt idx="23" formatCode="#,##0">
                  <c:v>21481947</c:v>
                </c:pt>
                <c:pt idx="24" formatCode="#,##0">
                  <c:v>22142569</c:v>
                </c:pt>
                <c:pt idx="25" formatCode="#,##0">
                  <c:v>20907256</c:v>
                </c:pt>
                <c:pt idx="26" formatCode="#,##0">
                  <c:v>18408665</c:v>
                </c:pt>
                <c:pt idx="27" formatCode="#,##0">
                  <c:v>18680653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Sheet1!$A$43:$A$70</c:f>
              <c:numCache>
                <c:formatCode>yyyy"年"m"月"</c:formatCode>
                <c:ptCount val="28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  <c:pt idx="13">
                  <c:v>44743</c:v>
                </c:pt>
                <c:pt idx="14">
                  <c:v>44774</c:v>
                </c:pt>
                <c:pt idx="15">
                  <c:v>44805</c:v>
                </c:pt>
                <c:pt idx="16">
                  <c:v>44835</c:v>
                </c:pt>
                <c:pt idx="17">
                  <c:v>44866</c:v>
                </c:pt>
                <c:pt idx="18">
                  <c:v>44896</c:v>
                </c:pt>
                <c:pt idx="19">
                  <c:v>44927</c:v>
                </c:pt>
                <c:pt idx="20">
                  <c:v>44958</c:v>
                </c:pt>
                <c:pt idx="21">
                  <c:v>44986</c:v>
                </c:pt>
                <c:pt idx="22">
                  <c:v>45017</c:v>
                </c:pt>
                <c:pt idx="23">
                  <c:v>45047</c:v>
                </c:pt>
                <c:pt idx="24">
                  <c:v>45078</c:v>
                </c:pt>
                <c:pt idx="25">
                  <c:v>45108</c:v>
                </c:pt>
                <c:pt idx="26">
                  <c:v>45139</c:v>
                </c:pt>
                <c:pt idx="27">
                  <c:v>45170</c:v>
                </c:pt>
              </c:numCache>
            </c:numRef>
          </c:cat>
          <c:val>
            <c:numRef>
              <c:f>Sheet1!$C$43:$C$70</c:f>
              <c:numCache>
                <c:formatCode>General</c:formatCode>
                <c:ptCount val="28"/>
                <c:pt idx="0">
                  <c:v>12469865</c:v>
                </c:pt>
                <c:pt idx="1">
                  <c:v>10272961</c:v>
                </c:pt>
                <c:pt idx="2">
                  <c:v>9273119</c:v>
                </c:pt>
                <c:pt idx="3">
                  <c:v>8775436</c:v>
                </c:pt>
                <c:pt idx="4" formatCode="#,##0">
                  <c:v>8410976</c:v>
                </c:pt>
                <c:pt idx="5" formatCode="#,##0">
                  <c:v>6989263</c:v>
                </c:pt>
                <c:pt idx="6" formatCode="#,##0">
                  <c:v>4986312</c:v>
                </c:pt>
                <c:pt idx="7" formatCode="#,##0">
                  <c:v>5336701</c:v>
                </c:pt>
                <c:pt idx="8" formatCode="#,##0">
                  <c:v>4938626</c:v>
                </c:pt>
                <c:pt idx="9" formatCode="#,##0">
                  <c:v>5215528</c:v>
                </c:pt>
                <c:pt idx="10" formatCode="#,##0_ ">
                  <c:v>5033653</c:v>
                </c:pt>
                <c:pt idx="11" formatCode="#,##0">
                  <c:v>5646651</c:v>
                </c:pt>
                <c:pt idx="12" formatCode="#,##0">
                  <c:v>8560955</c:v>
                </c:pt>
                <c:pt idx="13" formatCode="#,##0">
                  <c:v>8914434</c:v>
                </c:pt>
                <c:pt idx="14" formatCode="#,##0">
                  <c:v>8767806</c:v>
                </c:pt>
                <c:pt idx="15" formatCode="#,##0">
                  <c:v>7952202</c:v>
                </c:pt>
                <c:pt idx="16" formatCode="#,##0">
                  <c:v>9989942</c:v>
                </c:pt>
                <c:pt idx="17" formatCode="#,##0">
                  <c:v>8044749</c:v>
                </c:pt>
                <c:pt idx="18" formatCode="#,##0">
                  <c:v>7480333</c:v>
                </c:pt>
                <c:pt idx="19" formatCode="#,##0">
                  <c:v>7837989</c:v>
                </c:pt>
                <c:pt idx="20">
                  <c:v>7492002</c:v>
                </c:pt>
                <c:pt idx="21" formatCode="#,##0">
                  <c:v>8411718</c:v>
                </c:pt>
                <c:pt idx="22" formatCode="#,##0">
                  <c:v>7873886</c:v>
                </c:pt>
                <c:pt idx="23" formatCode="#,##0">
                  <c:v>8312919</c:v>
                </c:pt>
                <c:pt idx="24" formatCode="#,##0">
                  <c:v>8535826</c:v>
                </c:pt>
                <c:pt idx="25" formatCode="#,##0">
                  <c:v>8254848</c:v>
                </c:pt>
                <c:pt idx="26" formatCode="#,##0">
                  <c:v>7262800</c:v>
                </c:pt>
                <c:pt idx="27" formatCode="#,##0">
                  <c:v>6872472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Sheet1!$A$43:$A$70</c:f>
              <c:numCache>
                <c:formatCode>yyyy"年"m"月"</c:formatCode>
                <c:ptCount val="28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  <c:pt idx="13">
                  <c:v>44743</c:v>
                </c:pt>
                <c:pt idx="14">
                  <c:v>44774</c:v>
                </c:pt>
                <c:pt idx="15">
                  <c:v>44805</c:v>
                </c:pt>
                <c:pt idx="16">
                  <c:v>44835</c:v>
                </c:pt>
                <c:pt idx="17">
                  <c:v>44866</c:v>
                </c:pt>
                <c:pt idx="18">
                  <c:v>44896</c:v>
                </c:pt>
                <c:pt idx="19">
                  <c:v>44927</c:v>
                </c:pt>
                <c:pt idx="20">
                  <c:v>44958</c:v>
                </c:pt>
                <c:pt idx="21">
                  <c:v>44986</c:v>
                </c:pt>
                <c:pt idx="22">
                  <c:v>45017</c:v>
                </c:pt>
                <c:pt idx="23">
                  <c:v>45047</c:v>
                </c:pt>
                <c:pt idx="24">
                  <c:v>45078</c:v>
                </c:pt>
                <c:pt idx="25">
                  <c:v>45108</c:v>
                </c:pt>
                <c:pt idx="26">
                  <c:v>45139</c:v>
                </c:pt>
                <c:pt idx="27">
                  <c:v>45170</c:v>
                </c:pt>
              </c:numCache>
            </c:numRef>
          </c:cat>
          <c:val>
            <c:numRef>
              <c:f>Sheet1!$B$43:$B$70</c:f>
              <c:numCache>
                <c:formatCode>General</c:formatCode>
                <c:ptCount val="28"/>
                <c:pt idx="0">
                  <c:v>2235153</c:v>
                </c:pt>
                <c:pt idx="1">
                  <c:v>1906357</c:v>
                </c:pt>
                <c:pt idx="2">
                  <c:v>1819018</c:v>
                </c:pt>
                <c:pt idx="3">
                  <c:v>2193605</c:v>
                </c:pt>
                <c:pt idx="4" formatCode="#,##0">
                  <c:v>1973412</c:v>
                </c:pt>
                <c:pt idx="5" formatCode="#,##0">
                  <c:v>1499839</c:v>
                </c:pt>
                <c:pt idx="6" formatCode="#,##0">
                  <c:v>1462048</c:v>
                </c:pt>
                <c:pt idx="7" formatCode="#,##0">
                  <c:v>1824800</c:v>
                </c:pt>
                <c:pt idx="8" formatCode="#,##0">
                  <c:v>1971632</c:v>
                </c:pt>
                <c:pt idx="9" formatCode="#,##0">
                  <c:v>1710022</c:v>
                </c:pt>
                <c:pt idx="10">
                  <c:v>1801851</c:v>
                </c:pt>
                <c:pt idx="11" formatCode="#,##0">
                  <c:v>1521327</c:v>
                </c:pt>
                <c:pt idx="12" formatCode="#,##0">
                  <c:v>1963771</c:v>
                </c:pt>
                <c:pt idx="13" formatCode="#,##0">
                  <c:v>1799435</c:v>
                </c:pt>
                <c:pt idx="14" formatCode="#,##0">
                  <c:v>1892386</c:v>
                </c:pt>
                <c:pt idx="15" formatCode="#,##0">
                  <c:v>1642899</c:v>
                </c:pt>
                <c:pt idx="16" formatCode="#,##0">
                  <c:v>4029727</c:v>
                </c:pt>
                <c:pt idx="17" formatCode="#,##0">
                  <c:v>2191489</c:v>
                </c:pt>
                <c:pt idx="18" formatCode="#,##0">
                  <c:v>1532599</c:v>
                </c:pt>
                <c:pt idx="19" formatCode="#,##0">
                  <c:v>2009073</c:v>
                </c:pt>
                <c:pt idx="20" formatCode="#,##0">
                  <c:v>1608076</c:v>
                </c:pt>
                <c:pt idx="21" formatCode="#,##0">
                  <c:v>1456695</c:v>
                </c:pt>
                <c:pt idx="22" formatCode="#,##0">
                  <c:v>1485702</c:v>
                </c:pt>
                <c:pt idx="23" formatCode="#,##0">
                  <c:v>1596349</c:v>
                </c:pt>
                <c:pt idx="24" formatCode="#,##0">
                  <c:v>1594139</c:v>
                </c:pt>
                <c:pt idx="25" formatCode="#,##0">
                  <c:v>1516990</c:v>
                </c:pt>
                <c:pt idx="26" formatCode="#,##0">
                  <c:v>1375677</c:v>
                </c:pt>
                <c:pt idx="27" formatCode="#,##0">
                  <c:v>1443040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Sheet1!$A$43:$A$70</c:f>
              <c:numCache>
                <c:formatCode>yyyy"年"m"月"</c:formatCode>
                <c:ptCount val="28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  <c:pt idx="13">
                  <c:v>44743</c:v>
                </c:pt>
                <c:pt idx="14">
                  <c:v>44774</c:v>
                </c:pt>
                <c:pt idx="15">
                  <c:v>44805</c:v>
                </c:pt>
                <c:pt idx="16">
                  <c:v>44835</c:v>
                </c:pt>
                <c:pt idx="17">
                  <c:v>44866</c:v>
                </c:pt>
                <c:pt idx="18">
                  <c:v>44896</c:v>
                </c:pt>
                <c:pt idx="19">
                  <c:v>44927</c:v>
                </c:pt>
                <c:pt idx="20">
                  <c:v>44958</c:v>
                </c:pt>
                <c:pt idx="21">
                  <c:v>44986</c:v>
                </c:pt>
                <c:pt idx="22">
                  <c:v>45017</c:v>
                </c:pt>
                <c:pt idx="23">
                  <c:v>45047</c:v>
                </c:pt>
                <c:pt idx="24">
                  <c:v>45078</c:v>
                </c:pt>
                <c:pt idx="25">
                  <c:v>45108</c:v>
                </c:pt>
                <c:pt idx="26">
                  <c:v>45139</c:v>
                </c:pt>
                <c:pt idx="27">
                  <c:v>45170</c:v>
                </c:pt>
              </c:numCache>
            </c:numRef>
          </c:cat>
          <c:val>
            <c:numRef>
              <c:f>Sheet1!$C$43:$C$70</c:f>
              <c:numCache>
                <c:formatCode>General</c:formatCode>
                <c:ptCount val="28"/>
                <c:pt idx="0">
                  <c:v>925286</c:v>
                </c:pt>
                <c:pt idx="1">
                  <c:v>753874</c:v>
                </c:pt>
                <c:pt idx="2">
                  <c:v>729222</c:v>
                </c:pt>
                <c:pt idx="3">
                  <c:v>895013</c:v>
                </c:pt>
                <c:pt idx="4" formatCode="#,##0">
                  <c:v>756571</c:v>
                </c:pt>
                <c:pt idx="5" formatCode="#,##0">
                  <c:v>587975</c:v>
                </c:pt>
                <c:pt idx="6" formatCode="#,##0">
                  <c:v>531745</c:v>
                </c:pt>
                <c:pt idx="7" formatCode="#,##0">
                  <c:v>694227</c:v>
                </c:pt>
                <c:pt idx="8" formatCode="#,##0">
                  <c:v>713311</c:v>
                </c:pt>
                <c:pt idx="9" formatCode="#,##0">
                  <c:v>651827</c:v>
                </c:pt>
                <c:pt idx="10">
                  <c:v>669712</c:v>
                </c:pt>
                <c:pt idx="11" formatCode="#,##0">
                  <c:v>595877</c:v>
                </c:pt>
                <c:pt idx="12" formatCode="#,##0">
                  <c:v>809507</c:v>
                </c:pt>
                <c:pt idx="13" formatCode="#,##0">
                  <c:v>804929</c:v>
                </c:pt>
                <c:pt idx="14" formatCode="#,##0">
                  <c:v>880493</c:v>
                </c:pt>
                <c:pt idx="15" formatCode="#,##0">
                  <c:v>714401</c:v>
                </c:pt>
                <c:pt idx="16" formatCode="#,##0">
                  <c:v>2912092</c:v>
                </c:pt>
                <c:pt idx="17" formatCode="#,##0">
                  <c:v>1067028</c:v>
                </c:pt>
                <c:pt idx="18" formatCode="#,##0">
                  <c:v>649753</c:v>
                </c:pt>
                <c:pt idx="19" formatCode="#,##0">
                  <c:v>969830</c:v>
                </c:pt>
                <c:pt idx="20" formatCode="#,##0">
                  <c:v>684393</c:v>
                </c:pt>
                <c:pt idx="21" formatCode="#,##0">
                  <c:v>614611</c:v>
                </c:pt>
                <c:pt idx="22" formatCode="#,##0">
                  <c:v>627888</c:v>
                </c:pt>
                <c:pt idx="23" formatCode="#,##0">
                  <c:v>674794</c:v>
                </c:pt>
                <c:pt idx="24" formatCode="#,##0">
                  <c:v>661889</c:v>
                </c:pt>
                <c:pt idx="25" formatCode="#,##0">
                  <c:v>633196</c:v>
                </c:pt>
                <c:pt idx="26" formatCode="#,##0">
                  <c:v>558074</c:v>
                </c:pt>
                <c:pt idx="27" formatCode="#,##0">
                  <c:v>604223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Sheet1!$A$5:$A$10</c:f>
              <c:strCache>
                <c:ptCount val="6"/>
                <c:pt idx="0">
                  <c:v>2018年</c:v>
                </c:pt>
                <c:pt idx="1">
                  <c:v>2019年</c:v>
                </c:pt>
                <c:pt idx="2">
                  <c:v>2020年</c:v>
                </c:pt>
                <c:pt idx="3">
                  <c:v>2021年</c:v>
                </c:pt>
                <c:pt idx="4">
                  <c:v>2022年</c:v>
                </c:pt>
                <c:pt idx="5">
                  <c:v>2023年</c:v>
                </c:pt>
              </c:strCache>
            </c:strRef>
          </c:cat>
          <c:val>
            <c:numRef>
              <c:f>Sheet1!$B$5:$B$10</c:f>
              <c:numCache>
                <c:formatCode>General</c:formatCode>
                <c:ptCount val="6"/>
                <c:pt idx="0">
                  <c:v>678681</c:v>
                </c:pt>
                <c:pt idx="1">
                  <c:v>734089</c:v>
                </c:pt>
                <c:pt idx="2" formatCode="#,##0">
                  <c:v>809144</c:v>
                </c:pt>
                <c:pt idx="3" formatCode="#,##0">
                  <c:v>864490</c:v>
                </c:pt>
                <c:pt idx="4" formatCode="#,##0">
                  <c:v>920498</c:v>
                </c:pt>
                <c:pt idx="5" formatCode="#,##0">
                  <c:v>954837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Sheet1!$A$5:$A$10</c:f>
              <c:strCache>
                <c:ptCount val="6"/>
                <c:pt idx="0">
                  <c:v>2018年</c:v>
                </c:pt>
                <c:pt idx="1">
                  <c:v>2019年</c:v>
                </c:pt>
                <c:pt idx="2">
                  <c:v>2020年</c:v>
                </c:pt>
                <c:pt idx="3">
                  <c:v>2021年</c:v>
                </c:pt>
                <c:pt idx="4">
                  <c:v>2022年</c:v>
                </c:pt>
                <c:pt idx="5">
                  <c:v>2023年</c:v>
                </c:pt>
              </c:strCache>
            </c:strRef>
          </c:cat>
          <c:val>
            <c:numRef>
              <c:f>Sheet1!$C$5:$C$10</c:f>
              <c:numCache>
                <c:formatCode>General</c:formatCode>
                <c:ptCount val="6"/>
                <c:pt idx="0">
                  <c:v>158868</c:v>
                </c:pt>
                <c:pt idx="1">
                  <c:v>169557</c:v>
                </c:pt>
                <c:pt idx="2">
                  <c:v>183234</c:v>
                </c:pt>
                <c:pt idx="3" formatCode="#,##0">
                  <c:v>196847</c:v>
                </c:pt>
                <c:pt idx="4" formatCode="#,##0">
                  <c:v>207945</c:v>
                </c:pt>
                <c:pt idx="5" formatCode="#,##0">
                  <c:v>216101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2023/10/4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2023/10/4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1,443,040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48,101.3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dirty="0">
                <a:effectLst/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    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604,223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20,140.8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135,011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888949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18,680,653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622,688.4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6,872,472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229,082.4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609,135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7177781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703595"/>
              </p:ext>
            </p:extLst>
          </p:nvPr>
        </p:nvGraphicFramePr>
        <p:xfrm>
          <a:off x="3507039" y="809535"/>
          <a:ext cx="3204749" cy="796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66,493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66,324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8,300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8,262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15,464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15,415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6,201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6,166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4,802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4,785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2,681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2,675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5,140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5,114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833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829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2,172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2,176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4,110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4,096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2,630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2,629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1,917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1,907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8,459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8,433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5,609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5,590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12,261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12,253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12,162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12,129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2,045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2,034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1,564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1,554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14,491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14,460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2,814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2,810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3,214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3,204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1,376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1,372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1,953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1,922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9,096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9,071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14,862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14,827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4,406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4,398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7,319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7,289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4,809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4,792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4,835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4,822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6,407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6,387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4,853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4,841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4,511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4,497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6,767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6,733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5,704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5,692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1,754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1,756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17,510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17,439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9218503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867634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216,101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176,755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191,678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8,144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69,090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31,202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3,956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2,143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860361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　　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8,261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8,279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10,252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10,221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102,136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101,798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33,930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33,802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9,466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9,444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2,302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2,299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25,331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25,209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616669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19,878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15,640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3,188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36,182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7,509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70,800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15,200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6,695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954,83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216,101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9" ma:contentTypeDescription="新しいドキュメントを作成します。" ma:contentTypeScope="" ma:versionID="b3cfd055ee98a34aa760fe609ef9be57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d672dc1043853f5c557c8cf8c7580f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6B413DE-6972-44CA-9815-90F7BA4A13F5}"/>
</file>

<file path=customXml/itemProps2.xml><?xml version="1.0" encoding="utf-8"?>
<ds:datastoreItem xmlns:ds="http://schemas.openxmlformats.org/officeDocument/2006/customXml" ds:itemID="{41AE3C6B-EBD5-456E-8955-74577CFFA98D}"/>
</file>

<file path=customXml/itemProps3.xml><?xml version="1.0" encoding="utf-8"?>
<ds:datastoreItem xmlns:ds="http://schemas.openxmlformats.org/officeDocument/2006/customXml" ds:itemID="{B938A55D-9BBD-47C8-8F85-8CD7CEAE71FE}"/>
</file>

<file path=docProps/app.xml><?xml version="1.0" encoding="utf-8"?>
<Properties xmlns="http://schemas.openxmlformats.org/officeDocument/2006/extended-properties" xmlns:vt="http://schemas.openxmlformats.org/officeDocument/2006/docPropsVTypes">
  <TotalTime>10976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326</cp:revision>
  <cp:lastPrinted>2023-10-04T14:06:14Z</cp:lastPrinted>
  <dcterms:created xsi:type="dcterms:W3CDTF">2019-12-06T01:09:11Z</dcterms:created>
  <dcterms:modified xsi:type="dcterms:W3CDTF">2023-10-04T14:06:43Z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