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2.xml" ContentType="application/vnd.ms-office.chart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3501" autoAdjust="0"/>
  </p:normalViewPr>
  <p:slideViewPr>
    <p:cSldViewPr snapToGrid="0" showGuides="1">
      <p:cViewPr>
        <p:scale>
          <a:sx n="100" d="100"/>
          <a:sy n="100" d="100"/>
        </p:scale>
        <p:origin x="1848" y="-186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Sheet1!$A$41:$A$68</c:f>
              <c:numCache>
                <c:formatCode>yyyy"年"m"月"</c:formatCode>
                <c:ptCount val="28"/>
                <c:pt idx="0">
                  <c:v>44287</c:v>
                </c:pt>
                <c:pt idx="1">
                  <c:v>44317</c:v>
                </c:pt>
                <c:pt idx="2">
                  <c:v>44348</c:v>
                </c:pt>
                <c:pt idx="3">
                  <c:v>44378</c:v>
                </c:pt>
                <c:pt idx="4">
                  <c:v>44409</c:v>
                </c:pt>
                <c:pt idx="5">
                  <c:v>44440</c:v>
                </c:pt>
                <c:pt idx="6">
                  <c:v>44470</c:v>
                </c:pt>
                <c:pt idx="7">
                  <c:v>44501</c:v>
                </c:pt>
                <c:pt idx="8">
                  <c:v>44531</c:v>
                </c:pt>
                <c:pt idx="9">
                  <c:v>44562</c:v>
                </c:pt>
                <c:pt idx="10">
                  <c:v>44593</c:v>
                </c:pt>
                <c:pt idx="11">
                  <c:v>44621</c:v>
                </c:pt>
                <c:pt idx="12">
                  <c:v>44652</c:v>
                </c:pt>
                <c:pt idx="13">
                  <c:v>44682</c:v>
                </c:pt>
                <c:pt idx="14">
                  <c:v>44713</c:v>
                </c:pt>
                <c:pt idx="15">
                  <c:v>44743</c:v>
                </c:pt>
                <c:pt idx="16">
                  <c:v>44774</c:v>
                </c:pt>
                <c:pt idx="17">
                  <c:v>44805</c:v>
                </c:pt>
                <c:pt idx="18">
                  <c:v>44835</c:v>
                </c:pt>
                <c:pt idx="19">
                  <c:v>44866</c:v>
                </c:pt>
                <c:pt idx="20">
                  <c:v>44896</c:v>
                </c:pt>
                <c:pt idx="21">
                  <c:v>44927</c:v>
                </c:pt>
                <c:pt idx="22">
                  <c:v>44958</c:v>
                </c:pt>
                <c:pt idx="23">
                  <c:v>44986</c:v>
                </c:pt>
                <c:pt idx="24">
                  <c:v>45017</c:v>
                </c:pt>
                <c:pt idx="25">
                  <c:v>45047</c:v>
                </c:pt>
                <c:pt idx="26">
                  <c:v>45078</c:v>
                </c:pt>
                <c:pt idx="27">
                  <c:v>45108</c:v>
                </c:pt>
              </c:numCache>
            </c:numRef>
          </c:cat>
          <c:val>
            <c:numRef>
              <c:f>Sheet1!$B$41:$B$68</c:f>
              <c:numCache>
                <c:formatCode>General</c:formatCode>
                <c:ptCount val="28"/>
                <c:pt idx="0">
                  <c:v>28961381</c:v>
                </c:pt>
                <c:pt idx="1">
                  <c:v>30735204</c:v>
                </c:pt>
                <c:pt idx="2">
                  <c:v>31528827</c:v>
                </c:pt>
                <c:pt idx="3">
                  <c:v>25010588</c:v>
                </c:pt>
                <c:pt idx="4">
                  <c:v>22469895</c:v>
                </c:pt>
                <c:pt idx="5">
                  <c:v>22701294</c:v>
                </c:pt>
                <c:pt idx="6" formatCode="#,##0">
                  <c:v>22627502</c:v>
                </c:pt>
                <c:pt idx="7" formatCode="#,##0">
                  <c:v>21015969</c:v>
                </c:pt>
                <c:pt idx="8" formatCode="#,##0">
                  <c:v>15669941</c:v>
                </c:pt>
                <c:pt idx="9" formatCode="#,##0">
                  <c:v>16156159</c:v>
                </c:pt>
                <c:pt idx="10" formatCode="#,##0">
                  <c:v>15692148</c:v>
                </c:pt>
                <c:pt idx="11" formatCode="#,##0">
                  <c:v>16526750</c:v>
                </c:pt>
                <c:pt idx="12" formatCode="#,##0_ ">
                  <c:v>15636812</c:v>
                </c:pt>
                <c:pt idx="13" formatCode="#,##0">
                  <c:v>16911628</c:v>
                </c:pt>
                <c:pt idx="14" formatCode="#,##0">
                  <c:v>23256097</c:v>
                </c:pt>
                <c:pt idx="15" formatCode="#,##0">
                  <c:v>24127440</c:v>
                </c:pt>
                <c:pt idx="16" formatCode="#,##0">
                  <c:v>22128522</c:v>
                </c:pt>
                <c:pt idx="17" formatCode="#,##0">
                  <c:v>21306205</c:v>
                </c:pt>
                <c:pt idx="18" formatCode="#,##0">
                  <c:v>23780101</c:v>
                </c:pt>
                <c:pt idx="19" formatCode="#,##0">
                  <c:v>22063822</c:v>
                </c:pt>
                <c:pt idx="20" formatCode="#,##0">
                  <c:v>19599154</c:v>
                </c:pt>
                <c:pt idx="21" formatCode="#,##0">
                  <c:v>20404807</c:v>
                </c:pt>
                <c:pt idx="22" formatCode="#,##0">
                  <c:v>19847504</c:v>
                </c:pt>
                <c:pt idx="23" formatCode="#,##0">
                  <c:v>22052731</c:v>
                </c:pt>
                <c:pt idx="24" formatCode="#,##0">
                  <c:v>21338578</c:v>
                </c:pt>
                <c:pt idx="25" formatCode="#,##0">
                  <c:v>21481947</c:v>
                </c:pt>
                <c:pt idx="26" formatCode="#,##0">
                  <c:v>22142569</c:v>
                </c:pt>
                <c:pt idx="27" formatCode="#,##0">
                  <c:v>20907256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Sheet1!$A$41:$A$68</c:f>
              <c:numCache>
                <c:formatCode>yyyy"年"m"月"</c:formatCode>
                <c:ptCount val="28"/>
                <c:pt idx="0">
                  <c:v>44287</c:v>
                </c:pt>
                <c:pt idx="1">
                  <c:v>44317</c:v>
                </c:pt>
                <c:pt idx="2">
                  <c:v>44348</c:v>
                </c:pt>
                <c:pt idx="3">
                  <c:v>44378</c:v>
                </c:pt>
                <c:pt idx="4">
                  <c:v>44409</c:v>
                </c:pt>
                <c:pt idx="5">
                  <c:v>44440</c:v>
                </c:pt>
                <c:pt idx="6">
                  <c:v>44470</c:v>
                </c:pt>
                <c:pt idx="7">
                  <c:v>44501</c:v>
                </c:pt>
                <c:pt idx="8">
                  <c:v>44531</c:v>
                </c:pt>
                <c:pt idx="9">
                  <c:v>44562</c:v>
                </c:pt>
                <c:pt idx="10">
                  <c:v>44593</c:v>
                </c:pt>
                <c:pt idx="11">
                  <c:v>44621</c:v>
                </c:pt>
                <c:pt idx="12">
                  <c:v>44652</c:v>
                </c:pt>
                <c:pt idx="13">
                  <c:v>44682</c:v>
                </c:pt>
                <c:pt idx="14">
                  <c:v>44713</c:v>
                </c:pt>
                <c:pt idx="15">
                  <c:v>44743</c:v>
                </c:pt>
                <c:pt idx="16">
                  <c:v>44774</c:v>
                </c:pt>
                <c:pt idx="17">
                  <c:v>44805</c:v>
                </c:pt>
                <c:pt idx="18">
                  <c:v>44835</c:v>
                </c:pt>
                <c:pt idx="19">
                  <c:v>44866</c:v>
                </c:pt>
                <c:pt idx="20">
                  <c:v>44896</c:v>
                </c:pt>
                <c:pt idx="21">
                  <c:v>44927</c:v>
                </c:pt>
                <c:pt idx="22">
                  <c:v>44958</c:v>
                </c:pt>
                <c:pt idx="23">
                  <c:v>44986</c:v>
                </c:pt>
                <c:pt idx="24">
                  <c:v>45017</c:v>
                </c:pt>
                <c:pt idx="25">
                  <c:v>45047</c:v>
                </c:pt>
                <c:pt idx="26">
                  <c:v>45078</c:v>
                </c:pt>
                <c:pt idx="27">
                  <c:v>45108</c:v>
                </c:pt>
              </c:numCache>
            </c:numRef>
          </c:cat>
          <c:val>
            <c:numRef>
              <c:f>Sheet1!$C$41:$C$68</c:f>
              <c:numCache>
                <c:formatCode>General</c:formatCode>
                <c:ptCount val="28"/>
                <c:pt idx="0">
                  <c:v>10910425</c:v>
                </c:pt>
                <c:pt idx="1">
                  <c:v>11697955</c:v>
                </c:pt>
                <c:pt idx="2">
                  <c:v>12469865</c:v>
                </c:pt>
                <c:pt idx="3">
                  <c:v>10272961</c:v>
                </c:pt>
                <c:pt idx="4">
                  <c:v>9273119</c:v>
                </c:pt>
                <c:pt idx="5">
                  <c:v>8775436</c:v>
                </c:pt>
                <c:pt idx="6" formatCode="#,##0">
                  <c:v>8410976</c:v>
                </c:pt>
                <c:pt idx="7" formatCode="#,##0">
                  <c:v>6989263</c:v>
                </c:pt>
                <c:pt idx="8" formatCode="#,##0">
                  <c:v>4986312</c:v>
                </c:pt>
                <c:pt idx="9" formatCode="#,##0">
                  <c:v>5336701</c:v>
                </c:pt>
                <c:pt idx="10" formatCode="#,##0">
                  <c:v>4938626</c:v>
                </c:pt>
                <c:pt idx="11" formatCode="#,##0">
                  <c:v>5215528</c:v>
                </c:pt>
                <c:pt idx="12" formatCode="#,##0_ ">
                  <c:v>5033653</c:v>
                </c:pt>
                <c:pt idx="13" formatCode="#,##0">
                  <c:v>5646651</c:v>
                </c:pt>
                <c:pt idx="14" formatCode="#,##0">
                  <c:v>8560955</c:v>
                </c:pt>
                <c:pt idx="15" formatCode="#,##0">
                  <c:v>8914434</c:v>
                </c:pt>
                <c:pt idx="16" formatCode="#,##0">
                  <c:v>8767806</c:v>
                </c:pt>
                <c:pt idx="17" formatCode="#,##0">
                  <c:v>7952202</c:v>
                </c:pt>
                <c:pt idx="18" formatCode="#,##0">
                  <c:v>9989942</c:v>
                </c:pt>
                <c:pt idx="19" formatCode="#,##0">
                  <c:v>8044749</c:v>
                </c:pt>
                <c:pt idx="20" formatCode="#,##0">
                  <c:v>7480333</c:v>
                </c:pt>
                <c:pt idx="21" formatCode="#,##0">
                  <c:v>7837989</c:v>
                </c:pt>
                <c:pt idx="22">
                  <c:v>7492002</c:v>
                </c:pt>
                <c:pt idx="23" formatCode="#,##0">
                  <c:v>8411718</c:v>
                </c:pt>
                <c:pt idx="24" formatCode="#,##0">
                  <c:v>7873886</c:v>
                </c:pt>
                <c:pt idx="25" formatCode="#,##0">
                  <c:v>8312919</c:v>
                </c:pt>
                <c:pt idx="26" formatCode="#,##0">
                  <c:v>8535826</c:v>
                </c:pt>
                <c:pt idx="27" formatCode="#,##0">
                  <c:v>8254848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Sheet1!$A$41:$A$68</c:f>
              <c:numCache>
                <c:formatCode>yyyy"年"m"月"</c:formatCode>
                <c:ptCount val="28"/>
                <c:pt idx="0">
                  <c:v>44287</c:v>
                </c:pt>
                <c:pt idx="1">
                  <c:v>44317</c:v>
                </c:pt>
                <c:pt idx="2">
                  <c:v>44348</c:v>
                </c:pt>
                <c:pt idx="3">
                  <c:v>44378</c:v>
                </c:pt>
                <c:pt idx="4">
                  <c:v>44409</c:v>
                </c:pt>
                <c:pt idx="5">
                  <c:v>44440</c:v>
                </c:pt>
                <c:pt idx="6">
                  <c:v>44470</c:v>
                </c:pt>
                <c:pt idx="7">
                  <c:v>44501</c:v>
                </c:pt>
                <c:pt idx="8">
                  <c:v>44531</c:v>
                </c:pt>
                <c:pt idx="9">
                  <c:v>44562</c:v>
                </c:pt>
                <c:pt idx="10">
                  <c:v>44593</c:v>
                </c:pt>
                <c:pt idx="11">
                  <c:v>44621</c:v>
                </c:pt>
                <c:pt idx="12">
                  <c:v>44652</c:v>
                </c:pt>
                <c:pt idx="13">
                  <c:v>44682</c:v>
                </c:pt>
                <c:pt idx="14">
                  <c:v>44713</c:v>
                </c:pt>
                <c:pt idx="15">
                  <c:v>44743</c:v>
                </c:pt>
                <c:pt idx="16">
                  <c:v>44774</c:v>
                </c:pt>
                <c:pt idx="17">
                  <c:v>44805</c:v>
                </c:pt>
                <c:pt idx="18">
                  <c:v>44835</c:v>
                </c:pt>
                <c:pt idx="19">
                  <c:v>44866</c:v>
                </c:pt>
                <c:pt idx="20">
                  <c:v>44896</c:v>
                </c:pt>
                <c:pt idx="21">
                  <c:v>44927</c:v>
                </c:pt>
                <c:pt idx="22">
                  <c:v>44958</c:v>
                </c:pt>
                <c:pt idx="23">
                  <c:v>44986</c:v>
                </c:pt>
                <c:pt idx="24">
                  <c:v>45017</c:v>
                </c:pt>
                <c:pt idx="25">
                  <c:v>45047</c:v>
                </c:pt>
                <c:pt idx="26">
                  <c:v>45078</c:v>
                </c:pt>
                <c:pt idx="27">
                  <c:v>45108</c:v>
                </c:pt>
              </c:numCache>
            </c:numRef>
          </c:cat>
          <c:val>
            <c:numRef>
              <c:f>Sheet1!$B$41:$B$68</c:f>
              <c:numCache>
                <c:formatCode>General</c:formatCode>
                <c:ptCount val="28"/>
                <c:pt idx="0" formatCode="#,##0">
                  <c:v>2193879</c:v>
                </c:pt>
                <c:pt idx="1">
                  <c:v>1997096</c:v>
                </c:pt>
                <c:pt idx="2">
                  <c:v>2235153</c:v>
                </c:pt>
                <c:pt idx="3">
                  <c:v>1906357</c:v>
                </c:pt>
                <c:pt idx="4">
                  <c:v>1819018</c:v>
                </c:pt>
                <c:pt idx="5">
                  <c:v>2193605</c:v>
                </c:pt>
                <c:pt idx="6" formatCode="#,##0">
                  <c:v>1973412</c:v>
                </c:pt>
                <c:pt idx="7" formatCode="#,##0">
                  <c:v>1499839</c:v>
                </c:pt>
                <c:pt idx="8" formatCode="#,##0">
                  <c:v>1462048</c:v>
                </c:pt>
                <c:pt idx="9" formatCode="#,##0">
                  <c:v>1824800</c:v>
                </c:pt>
                <c:pt idx="10" formatCode="#,##0">
                  <c:v>1971632</c:v>
                </c:pt>
                <c:pt idx="11" formatCode="#,##0">
                  <c:v>1710022</c:v>
                </c:pt>
                <c:pt idx="12">
                  <c:v>1801851</c:v>
                </c:pt>
                <c:pt idx="13" formatCode="#,##0">
                  <c:v>1521327</c:v>
                </c:pt>
                <c:pt idx="14" formatCode="#,##0">
                  <c:v>1963771</c:v>
                </c:pt>
                <c:pt idx="15" formatCode="#,##0">
                  <c:v>1799435</c:v>
                </c:pt>
                <c:pt idx="16" formatCode="#,##0">
                  <c:v>1892386</c:v>
                </c:pt>
                <c:pt idx="17" formatCode="#,##0">
                  <c:v>1642899</c:v>
                </c:pt>
                <c:pt idx="18" formatCode="#,##0">
                  <c:v>4029727</c:v>
                </c:pt>
                <c:pt idx="19" formatCode="#,##0">
                  <c:v>2191489</c:v>
                </c:pt>
                <c:pt idx="20" formatCode="#,##0">
                  <c:v>1532599</c:v>
                </c:pt>
                <c:pt idx="21" formatCode="#,##0">
                  <c:v>2009073</c:v>
                </c:pt>
                <c:pt idx="22" formatCode="#,##0">
                  <c:v>1608076</c:v>
                </c:pt>
                <c:pt idx="23" formatCode="#,##0">
                  <c:v>1456695</c:v>
                </c:pt>
                <c:pt idx="24" formatCode="#,##0">
                  <c:v>1485702</c:v>
                </c:pt>
                <c:pt idx="25" formatCode="#,##0">
                  <c:v>1596349</c:v>
                </c:pt>
                <c:pt idx="26" formatCode="#,##0">
                  <c:v>1594139</c:v>
                </c:pt>
                <c:pt idx="27" formatCode="#,##0">
                  <c:v>1516990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Sheet1!$A$41:$A$68</c:f>
              <c:numCache>
                <c:formatCode>yyyy"年"m"月"</c:formatCode>
                <c:ptCount val="28"/>
                <c:pt idx="0">
                  <c:v>44287</c:v>
                </c:pt>
                <c:pt idx="1">
                  <c:v>44317</c:v>
                </c:pt>
                <c:pt idx="2">
                  <c:v>44348</c:v>
                </c:pt>
                <c:pt idx="3">
                  <c:v>44378</c:v>
                </c:pt>
                <c:pt idx="4">
                  <c:v>44409</c:v>
                </c:pt>
                <c:pt idx="5">
                  <c:v>44440</c:v>
                </c:pt>
                <c:pt idx="6">
                  <c:v>44470</c:v>
                </c:pt>
                <c:pt idx="7">
                  <c:v>44501</c:v>
                </c:pt>
                <c:pt idx="8">
                  <c:v>44531</c:v>
                </c:pt>
                <c:pt idx="9">
                  <c:v>44562</c:v>
                </c:pt>
                <c:pt idx="10">
                  <c:v>44593</c:v>
                </c:pt>
                <c:pt idx="11">
                  <c:v>44621</c:v>
                </c:pt>
                <c:pt idx="12">
                  <c:v>44652</c:v>
                </c:pt>
                <c:pt idx="13">
                  <c:v>44682</c:v>
                </c:pt>
                <c:pt idx="14">
                  <c:v>44713</c:v>
                </c:pt>
                <c:pt idx="15">
                  <c:v>44743</c:v>
                </c:pt>
                <c:pt idx="16">
                  <c:v>44774</c:v>
                </c:pt>
                <c:pt idx="17">
                  <c:v>44805</c:v>
                </c:pt>
                <c:pt idx="18">
                  <c:v>44835</c:v>
                </c:pt>
                <c:pt idx="19">
                  <c:v>44866</c:v>
                </c:pt>
                <c:pt idx="20">
                  <c:v>44896</c:v>
                </c:pt>
                <c:pt idx="21">
                  <c:v>44927</c:v>
                </c:pt>
                <c:pt idx="22">
                  <c:v>44958</c:v>
                </c:pt>
                <c:pt idx="23">
                  <c:v>44986</c:v>
                </c:pt>
                <c:pt idx="24">
                  <c:v>45017</c:v>
                </c:pt>
                <c:pt idx="25">
                  <c:v>45047</c:v>
                </c:pt>
                <c:pt idx="26">
                  <c:v>45078</c:v>
                </c:pt>
                <c:pt idx="27">
                  <c:v>45108</c:v>
                </c:pt>
              </c:numCache>
            </c:numRef>
          </c:cat>
          <c:val>
            <c:numRef>
              <c:f>Sheet1!$C$41:$C$68</c:f>
              <c:numCache>
                <c:formatCode>General</c:formatCode>
                <c:ptCount val="28"/>
                <c:pt idx="0" formatCode="#,##0">
                  <c:v>825262</c:v>
                </c:pt>
                <c:pt idx="1">
                  <c:v>805828</c:v>
                </c:pt>
                <c:pt idx="2">
                  <c:v>925286</c:v>
                </c:pt>
                <c:pt idx="3">
                  <c:v>753874</c:v>
                </c:pt>
                <c:pt idx="4">
                  <c:v>729222</c:v>
                </c:pt>
                <c:pt idx="5">
                  <c:v>895013</c:v>
                </c:pt>
                <c:pt idx="6" formatCode="#,##0">
                  <c:v>756571</c:v>
                </c:pt>
                <c:pt idx="7" formatCode="#,##0">
                  <c:v>587975</c:v>
                </c:pt>
                <c:pt idx="8" formatCode="#,##0">
                  <c:v>531745</c:v>
                </c:pt>
                <c:pt idx="9" formatCode="#,##0">
                  <c:v>694227</c:v>
                </c:pt>
                <c:pt idx="10" formatCode="#,##0">
                  <c:v>713311</c:v>
                </c:pt>
                <c:pt idx="11" formatCode="#,##0">
                  <c:v>651827</c:v>
                </c:pt>
                <c:pt idx="12">
                  <c:v>669712</c:v>
                </c:pt>
                <c:pt idx="13" formatCode="#,##0">
                  <c:v>595877</c:v>
                </c:pt>
                <c:pt idx="14" formatCode="#,##0">
                  <c:v>809507</c:v>
                </c:pt>
                <c:pt idx="15" formatCode="#,##0">
                  <c:v>804929</c:v>
                </c:pt>
                <c:pt idx="16" formatCode="#,##0">
                  <c:v>880493</c:v>
                </c:pt>
                <c:pt idx="17" formatCode="#,##0">
                  <c:v>714401</c:v>
                </c:pt>
                <c:pt idx="18" formatCode="#,##0">
                  <c:v>2912092</c:v>
                </c:pt>
                <c:pt idx="19" formatCode="#,##0">
                  <c:v>1067028</c:v>
                </c:pt>
                <c:pt idx="20" formatCode="#,##0">
                  <c:v>649753</c:v>
                </c:pt>
                <c:pt idx="21" formatCode="#,##0">
                  <c:v>969830</c:v>
                </c:pt>
                <c:pt idx="22" formatCode="#,##0">
                  <c:v>684393</c:v>
                </c:pt>
                <c:pt idx="23" formatCode="#,##0">
                  <c:v>614611</c:v>
                </c:pt>
                <c:pt idx="24" formatCode="#,##0">
                  <c:v>627888</c:v>
                </c:pt>
                <c:pt idx="25" formatCode="#,##0">
                  <c:v>674794</c:v>
                </c:pt>
                <c:pt idx="26" formatCode="#,##0">
                  <c:v>661889</c:v>
                </c:pt>
                <c:pt idx="27" formatCode="#,##0">
                  <c:v>633196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Sheet1!$A$5:$A$10</c:f>
              <c:strCache>
                <c:ptCount val="6"/>
                <c:pt idx="0">
                  <c:v>2018年</c:v>
                </c:pt>
                <c:pt idx="1">
                  <c:v>2019年</c:v>
                </c:pt>
                <c:pt idx="2">
                  <c:v>2020年</c:v>
                </c:pt>
                <c:pt idx="3">
                  <c:v>2021年</c:v>
                </c:pt>
                <c:pt idx="4">
                  <c:v>2022年</c:v>
                </c:pt>
                <c:pt idx="5">
                  <c:v>2023年</c:v>
                </c:pt>
              </c:strCache>
            </c:strRef>
          </c:cat>
          <c:val>
            <c:numRef>
              <c:f>Sheet1!$B$5:$B$10</c:f>
              <c:numCache>
                <c:formatCode>General</c:formatCode>
                <c:ptCount val="6"/>
                <c:pt idx="0">
                  <c:v>678681</c:v>
                </c:pt>
                <c:pt idx="1">
                  <c:v>734089</c:v>
                </c:pt>
                <c:pt idx="2" formatCode="#,##0">
                  <c:v>809144</c:v>
                </c:pt>
                <c:pt idx="3" formatCode="#,##0">
                  <c:v>864490</c:v>
                </c:pt>
                <c:pt idx="4" formatCode="#,##0">
                  <c:v>920498</c:v>
                </c:pt>
                <c:pt idx="5" formatCode="#,##0">
                  <c:v>948250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Sheet1!$A$5:$A$10</c:f>
              <c:strCache>
                <c:ptCount val="6"/>
                <c:pt idx="0">
                  <c:v>2018年</c:v>
                </c:pt>
                <c:pt idx="1">
                  <c:v>2019年</c:v>
                </c:pt>
                <c:pt idx="2">
                  <c:v>2020年</c:v>
                </c:pt>
                <c:pt idx="3">
                  <c:v>2021年</c:v>
                </c:pt>
                <c:pt idx="4">
                  <c:v>2022年</c:v>
                </c:pt>
                <c:pt idx="5">
                  <c:v>2023年</c:v>
                </c:pt>
              </c:strCache>
            </c:strRef>
          </c:cat>
          <c:val>
            <c:numRef>
              <c:f>Sheet1!$C$5:$C$10</c:f>
              <c:numCache>
                <c:formatCode>General</c:formatCode>
                <c:ptCount val="6"/>
                <c:pt idx="0">
                  <c:v>158868</c:v>
                </c:pt>
                <c:pt idx="1">
                  <c:v>169557</c:v>
                </c:pt>
                <c:pt idx="2">
                  <c:v>183234</c:v>
                </c:pt>
                <c:pt idx="3" formatCode="#,##0">
                  <c:v>196847</c:v>
                </c:pt>
                <c:pt idx="4" formatCode="#,##0">
                  <c:v>207945</c:v>
                </c:pt>
                <c:pt idx="5" formatCode="#,##0">
                  <c:v>214574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2023/8/4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2023/8/4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2023/8/4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1,516,990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48 935.2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dirty="0">
                <a:effectLst/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    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633,196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20,425.7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135,304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3205537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20,907,256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674,427.6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8,254,848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266,285.4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611,083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0722663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795184"/>
              </p:ext>
            </p:extLst>
          </p:nvPr>
        </p:nvGraphicFramePr>
        <p:xfrm>
          <a:off x="3507039" y="809535"/>
          <a:ext cx="3204749" cy="796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66,167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65,981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8,224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8,200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15,360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15,297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6,130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6,097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4,757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4,741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2,659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2,650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5,099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5,075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823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817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2,164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2,160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4,067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4,029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2,623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2,622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1,901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1,891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8,401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8,381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5,562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5,544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12,243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12,221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12,095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12,057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2,028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2,019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1,547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1,535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14,405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14,361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2,804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2,799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3,187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3,179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1,369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1,366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1,893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1,875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9,027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9,000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14,792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14,755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4,389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4,374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7,253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7,232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597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4,765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4,750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4,809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4,795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6,368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6,344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4,825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4,811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4,477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4,461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6,715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6,679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5,673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5,655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1,750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1,749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17,369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17,269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9063675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05658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214,574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9,823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175,503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190,415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8,083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68,389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30,988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3,937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2,134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269192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　　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10,196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10,166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101,442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101,054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33,684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33,546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9,406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9,363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2,287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25,100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24,969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1110027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19,669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15,557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3,172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35,891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7,477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70,328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15,078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6,662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948,250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214,574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9" ma:contentTypeDescription="新しいドキュメントを作成します。" ma:contentTypeScope="" ma:versionID="b3cfd055ee98a34aa760fe609ef9be57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d672dc1043853f5c557c8cf8c7580f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1890B80-E2E2-41DF-A760-4FCCD033D34F}"/>
</file>

<file path=customXml/itemProps2.xml><?xml version="1.0" encoding="utf-8"?>
<ds:datastoreItem xmlns:ds="http://schemas.openxmlformats.org/officeDocument/2006/customXml" ds:itemID="{E7A7D2EC-2CBC-42DD-B4D8-835F0C821715}"/>
</file>

<file path=customXml/itemProps3.xml><?xml version="1.0" encoding="utf-8"?>
<ds:datastoreItem xmlns:ds="http://schemas.openxmlformats.org/officeDocument/2006/customXml" ds:itemID="{9B64E0BA-1A5C-42A9-B07E-395EB1D7F25A}"/>
</file>

<file path=docProps/app.xml><?xml version="1.0" encoding="utf-8"?>
<Properties xmlns="http://schemas.openxmlformats.org/officeDocument/2006/extended-properties" xmlns:vt="http://schemas.openxmlformats.org/officeDocument/2006/docPropsVTypes">
  <TotalTime>10331</TotalTime>
  <Words>724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320</cp:revision>
  <cp:lastPrinted>2023-05-08T16:52:40Z</cp:lastPrinted>
  <dcterms:created xsi:type="dcterms:W3CDTF">2019-12-06T01:09:11Z</dcterms:created>
  <dcterms:modified xsi:type="dcterms:W3CDTF">2023-08-03T21:35:47Z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