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556" y="-186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Sheet1!$A$39:$A$66</c:f>
              <c:numCache>
                <c:formatCode>yyyy"年"m"月"</c:formatCode>
                <c:ptCount val="28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</c:numCache>
            </c:numRef>
          </c:cat>
          <c:val>
            <c:numRef>
              <c:f>Sheet1!$B$39:$B$66</c:f>
              <c:numCache>
                <c:formatCode>General</c:formatCode>
                <c:ptCount val="28"/>
                <c:pt idx="0">
                  <c:v>28043841</c:v>
                </c:pt>
                <c:pt idx="1">
                  <c:v>30686838</c:v>
                </c:pt>
                <c:pt idx="2">
                  <c:v>28961381</c:v>
                </c:pt>
                <c:pt idx="3">
                  <c:v>30735204</c:v>
                </c:pt>
                <c:pt idx="4">
                  <c:v>31528827</c:v>
                </c:pt>
                <c:pt idx="5">
                  <c:v>25010588</c:v>
                </c:pt>
                <c:pt idx="6">
                  <c:v>22469895</c:v>
                </c:pt>
                <c:pt idx="7">
                  <c:v>22701294</c:v>
                </c:pt>
                <c:pt idx="8" formatCode="#,##0">
                  <c:v>22627502</c:v>
                </c:pt>
                <c:pt idx="9" formatCode="#,##0">
                  <c:v>21015969</c:v>
                </c:pt>
                <c:pt idx="10" formatCode="#,##0">
                  <c:v>15669941</c:v>
                </c:pt>
                <c:pt idx="11" formatCode="#,##0">
                  <c:v>16156159</c:v>
                </c:pt>
                <c:pt idx="12" formatCode="#,##0">
                  <c:v>15692148</c:v>
                </c:pt>
                <c:pt idx="13" formatCode="#,##0">
                  <c:v>16526750</c:v>
                </c:pt>
                <c:pt idx="14" formatCode="#,##0_ ">
                  <c:v>15636812</c:v>
                </c:pt>
                <c:pt idx="15" formatCode="#,##0">
                  <c:v>16911628</c:v>
                </c:pt>
                <c:pt idx="16" formatCode="#,##0">
                  <c:v>23256097</c:v>
                </c:pt>
                <c:pt idx="17" formatCode="#,##0">
                  <c:v>24127440</c:v>
                </c:pt>
                <c:pt idx="18" formatCode="#,##0">
                  <c:v>22128522</c:v>
                </c:pt>
                <c:pt idx="19" formatCode="#,##0">
                  <c:v>21306205</c:v>
                </c:pt>
                <c:pt idx="20" formatCode="#,##0">
                  <c:v>23780101</c:v>
                </c:pt>
                <c:pt idx="21" formatCode="#,##0">
                  <c:v>22063822</c:v>
                </c:pt>
                <c:pt idx="22" formatCode="#,##0">
                  <c:v>19599154</c:v>
                </c:pt>
                <c:pt idx="23" formatCode="#,##0">
                  <c:v>20404807</c:v>
                </c:pt>
                <c:pt idx="24" formatCode="#,##0">
                  <c:v>19847504</c:v>
                </c:pt>
                <c:pt idx="25" formatCode="#,##0">
                  <c:v>22052731</c:v>
                </c:pt>
                <c:pt idx="26" formatCode="#,##0">
                  <c:v>21338578</c:v>
                </c:pt>
                <c:pt idx="27" formatCode="#,##0">
                  <c:v>21481947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Sheet1!$A$39:$A$66</c:f>
              <c:numCache>
                <c:formatCode>yyyy"年"m"月"</c:formatCode>
                <c:ptCount val="28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</c:numCache>
            </c:numRef>
          </c:cat>
          <c:val>
            <c:numRef>
              <c:f>Sheet1!$C$39:$C$66</c:f>
              <c:numCache>
                <c:formatCode>General</c:formatCode>
                <c:ptCount val="28"/>
                <c:pt idx="0">
                  <c:v>10818609</c:v>
                </c:pt>
                <c:pt idx="1">
                  <c:v>11428531</c:v>
                </c:pt>
                <c:pt idx="2">
                  <c:v>10910425</c:v>
                </c:pt>
                <c:pt idx="3">
                  <c:v>11697955</c:v>
                </c:pt>
                <c:pt idx="4">
                  <c:v>12469865</c:v>
                </c:pt>
                <c:pt idx="5">
                  <c:v>10272961</c:v>
                </c:pt>
                <c:pt idx="6">
                  <c:v>9273119</c:v>
                </c:pt>
                <c:pt idx="7">
                  <c:v>8775436</c:v>
                </c:pt>
                <c:pt idx="8" formatCode="#,##0">
                  <c:v>8410976</c:v>
                </c:pt>
                <c:pt idx="9" formatCode="#,##0">
                  <c:v>6989263</c:v>
                </c:pt>
                <c:pt idx="10" formatCode="#,##0">
                  <c:v>4986312</c:v>
                </c:pt>
                <c:pt idx="11" formatCode="#,##0">
                  <c:v>5336701</c:v>
                </c:pt>
                <c:pt idx="12" formatCode="#,##0">
                  <c:v>4938626</c:v>
                </c:pt>
                <c:pt idx="13" formatCode="#,##0">
                  <c:v>5215528</c:v>
                </c:pt>
                <c:pt idx="14" formatCode="#,##0_ ">
                  <c:v>5033653</c:v>
                </c:pt>
                <c:pt idx="15" formatCode="#,##0">
                  <c:v>5646651</c:v>
                </c:pt>
                <c:pt idx="16" formatCode="#,##0">
                  <c:v>8560955</c:v>
                </c:pt>
                <c:pt idx="17" formatCode="#,##0">
                  <c:v>8914434</c:v>
                </c:pt>
                <c:pt idx="18" formatCode="#,##0">
                  <c:v>8767806</c:v>
                </c:pt>
                <c:pt idx="19" formatCode="#,##0">
                  <c:v>7952202</c:v>
                </c:pt>
                <c:pt idx="20" formatCode="#,##0">
                  <c:v>9989942</c:v>
                </c:pt>
                <c:pt idx="21" formatCode="#,##0">
                  <c:v>8044749</c:v>
                </c:pt>
                <c:pt idx="22" formatCode="#,##0">
                  <c:v>7480333</c:v>
                </c:pt>
                <c:pt idx="23" formatCode="#,##0">
                  <c:v>7837989</c:v>
                </c:pt>
                <c:pt idx="24">
                  <c:v>7492002</c:v>
                </c:pt>
                <c:pt idx="25" formatCode="#,##0">
                  <c:v>8411718</c:v>
                </c:pt>
                <c:pt idx="26" formatCode="#,##0">
                  <c:v>7873886</c:v>
                </c:pt>
                <c:pt idx="27" formatCode="#,##0">
                  <c:v>8312919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Sheet1!$A$39:$A$66</c:f>
              <c:numCache>
                <c:formatCode>yyyy"年"m"月"</c:formatCode>
                <c:ptCount val="28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</c:numCache>
            </c:numRef>
          </c:cat>
          <c:val>
            <c:numRef>
              <c:f>Sheet1!$B$39:$B$66</c:f>
              <c:numCache>
                <c:formatCode>General</c:formatCode>
                <c:ptCount val="28"/>
                <c:pt idx="0" formatCode="#,##0">
                  <c:v>1911217</c:v>
                </c:pt>
                <c:pt idx="1">
                  <c:v>2304976</c:v>
                </c:pt>
                <c:pt idx="2" formatCode="#,##0">
                  <c:v>2193879</c:v>
                </c:pt>
                <c:pt idx="3">
                  <c:v>1997096</c:v>
                </c:pt>
                <c:pt idx="4">
                  <c:v>2235153</c:v>
                </c:pt>
                <c:pt idx="5">
                  <c:v>1906357</c:v>
                </c:pt>
                <c:pt idx="6">
                  <c:v>1819018</c:v>
                </c:pt>
                <c:pt idx="7">
                  <c:v>2193605</c:v>
                </c:pt>
                <c:pt idx="8" formatCode="#,##0">
                  <c:v>1973412</c:v>
                </c:pt>
                <c:pt idx="9" formatCode="#,##0">
                  <c:v>1499839</c:v>
                </c:pt>
                <c:pt idx="10" formatCode="#,##0">
                  <c:v>1462048</c:v>
                </c:pt>
                <c:pt idx="11" formatCode="#,##0">
                  <c:v>1824800</c:v>
                </c:pt>
                <c:pt idx="12" formatCode="#,##0">
                  <c:v>1971632</c:v>
                </c:pt>
                <c:pt idx="13" formatCode="#,##0">
                  <c:v>1710022</c:v>
                </c:pt>
                <c:pt idx="14">
                  <c:v>1801851</c:v>
                </c:pt>
                <c:pt idx="15" formatCode="#,##0">
                  <c:v>1521327</c:v>
                </c:pt>
                <c:pt idx="16" formatCode="#,##0">
                  <c:v>1963771</c:v>
                </c:pt>
                <c:pt idx="17" formatCode="#,##0">
                  <c:v>1799435</c:v>
                </c:pt>
                <c:pt idx="18" formatCode="#,##0">
                  <c:v>1892386</c:v>
                </c:pt>
                <c:pt idx="19" formatCode="#,##0">
                  <c:v>1642899</c:v>
                </c:pt>
                <c:pt idx="20" formatCode="#,##0">
                  <c:v>4029727</c:v>
                </c:pt>
                <c:pt idx="21" formatCode="#,##0">
                  <c:v>2191489</c:v>
                </c:pt>
                <c:pt idx="22" formatCode="#,##0">
                  <c:v>1532599</c:v>
                </c:pt>
                <c:pt idx="23" formatCode="#,##0">
                  <c:v>2009073</c:v>
                </c:pt>
                <c:pt idx="24" formatCode="#,##0">
                  <c:v>1608076</c:v>
                </c:pt>
                <c:pt idx="25" formatCode="#,##0">
                  <c:v>1456695</c:v>
                </c:pt>
                <c:pt idx="26" formatCode="#,##0">
                  <c:v>1485702</c:v>
                </c:pt>
                <c:pt idx="27" formatCode="#,##0">
                  <c:v>1596349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Sheet1!$A$39:$A$66</c:f>
              <c:numCache>
                <c:formatCode>yyyy"年"m"月"</c:formatCode>
                <c:ptCount val="28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</c:numCache>
            </c:numRef>
          </c:cat>
          <c:val>
            <c:numRef>
              <c:f>Sheet1!$C$39:$C$66</c:f>
              <c:numCache>
                <c:formatCode>General</c:formatCode>
                <c:ptCount val="28"/>
                <c:pt idx="0">
                  <c:v>755232</c:v>
                </c:pt>
                <c:pt idx="1">
                  <c:v>873264</c:v>
                </c:pt>
                <c:pt idx="2" formatCode="#,##0">
                  <c:v>825262</c:v>
                </c:pt>
                <c:pt idx="3">
                  <c:v>805828</c:v>
                </c:pt>
                <c:pt idx="4">
                  <c:v>925286</c:v>
                </c:pt>
                <c:pt idx="5">
                  <c:v>753874</c:v>
                </c:pt>
                <c:pt idx="6">
                  <c:v>729222</c:v>
                </c:pt>
                <c:pt idx="7">
                  <c:v>895013</c:v>
                </c:pt>
                <c:pt idx="8" formatCode="#,##0">
                  <c:v>756571</c:v>
                </c:pt>
                <c:pt idx="9" formatCode="#,##0">
                  <c:v>587975</c:v>
                </c:pt>
                <c:pt idx="10" formatCode="#,##0">
                  <c:v>531745</c:v>
                </c:pt>
                <c:pt idx="11" formatCode="#,##0">
                  <c:v>694227</c:v>
                </c:pt>
                <c:pt idx="12" formatCode="#,##0">
                  <c:v>713311</c:v>
                </c:pt>
                <c:pt idx="13" formatCode="#,##0">
                  <c:v>651827</c:v>
                </c:pt>
                <c:pt idx="14">
                  <c:v>669712</c:v>
                </c:pt>
                <c:pt idx="15" formatCode="#,##0">
                  <c:v>595877</c:v>
                </c:pt>
                <c:pt idx="16" formatCode="#,##0">
                  <c:v>809507</c:v>
                </c:pt>
                <c:pt idx="17" formatCode="#,##0">
                  <c:v>804929</c:v>
                </c:pt>
                <c:pt idx="18" formatCode="#,##0">
                  <c:v>880493</c:v>
                </c:pt>
                <c:pt idx="19" formatCode="#,##0">
                  <c:v>714401</c:v>
                </c:pt>
                <c:pt idx="20" formatCode="#,##0">
                  <c:v>2912092</c:v>
                </c:pt>
                <c:pt idx="21" formatCode="#,##0">
                  <c:v>1067028</c:v>
                </c:pt>
                <c:pt idx="22" formatCode="#,##0">
                  <c:v>649753</c:v>
                </c:pt>
                <c:pt idx="23" formatCode="#,##0">
                  <c:v>969830</c:v>
                </c:pt>
                <c:pt idx="24" formatCode="#,##0">
                  <c:v>684393</c:v>
                </c:pt>
                <c:pt idx="25" formatCode="#,##0">
                  <c:v>614611</c:v>
                </c:pt>
                <c:pt idx="26" formatCode="#,##0">
                  <c:v>627888</c:v>
                </c:pt>
                <c:pt idx="27" formatCode="#,##0">
                  <c:v>674794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940378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212910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2023/6/5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2023/6/5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1,596,349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51,495.1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674,794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21,767.5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135,441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389857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21,481,947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692,966.0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8,312,919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268,449.0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612,487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3986587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529908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65,821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65,587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8,156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8,102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15,221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15,147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6,065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6,012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4,711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2,643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2,625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5,045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5,023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4,017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3,978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2,618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2,610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1,885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1,884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8,348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5,528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5,516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12,195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12,168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12,023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11,989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1,532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1,529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14,322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14,286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3,168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3,157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1,365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1,360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1,836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1,804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8,950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8,894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14,724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14,682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4,359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4,350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7,205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7,181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4,731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4,718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4,775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4,764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6,319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6,291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4,794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4,773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4,450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6,661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6,643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5,631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5,606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17,160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16,996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3102054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829477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212,910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174,098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188,802 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8,030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67,474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30,782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3,912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2,113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74082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100,576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100,098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33,342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33,160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24,837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24,706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841861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19,465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15,463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3,153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35,596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7,425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69,761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14,940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6,622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940,378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212,910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95765C0-3131-4570-BBF7-D68FB41583D0}"/>
</file>

<file path=customXml/itemProps2.xml><?xml version="1.0" encoding="utf-8"?>
<ds:datastoreItem xmlns:ds="http://schemas.openxmlformats.org/officeDocument/2006/customXml" ds:itemID="{9EE29C41-91E4-4BB0-AA4B-2F14A3415955}"/>
</file>

<file path=customXml/itemProps3.xml><?xml version="1.0" encoding="utf-8"?>
<ds:datastoreItem xmlns:ds="http://schemas.openxmlformats.org/officeDocument/2006/customXml" ds:itemID="{1CFA780E-96C3-4D8D-8A44-EFEF183DFC97}"/>
</file>

<file path=docProps/app.xml><?xml version="1.0" encoding="utf-8"?>
<Properties xmlns="http://schemas.openxmlformats.org/officeDocument/2006/extended-properties" xmlns:vt="http://schemas.openxmlformats.org/officeDocument/2006/docPropsVTypes">
  <TotalTime>10151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315</cp:revision>
  <cp:lastPrinted>2023-05-08T16:52:40Z</cp:lastPrinted>
  <dcterms:created xsi:type="dcterms:W3CDTF">2019-12-06T01:09:11Z</dcterms:created>
  <dcterms:modified xsi:type="dcterms:W3CDTF">2023-06-05T14:33:19Z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