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3501" autoAdjust="0"/>
  </p:normalViewPr>
  <p:slideViewPr>
    <p:cSldViewPr snapToGrid="0" showGuides="1">
      <p:cViewPr varScale="1">
        <p:scale>
          <a:sx n="96" d="100"/>
          <a:sy n="96" d="100"/>
        </p:scale>
        <p:origin x="2646" y="72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Sheet1!$A$38:$A$65</c:f>
              <c:numCache>
                <c:formatCode>yyyy"年"m"月"</c:formatCode>
                <c:ptCount val="28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</c:numCache>
            </c:numRef>
          </c:cat>
          <c:val>
            <c:numRef>
              <c:f>Sheet1!$B$38:$B$65</c:f>
              <c:numCache>
                <c:formatCode>General</c:formatCode>
                <c:ptCount val="28"/>
                <c:pt idx="0">
                  <c:v>27432224</c:v>
                </c:pt>
                <c:pt idx="1">
                  <c:v>28043841</c:v>
                </c:pt>
                <c:pt idx="2">
                  <c:v>30686838</c:v>
                </c:pt>
                <c:pt idx="3">
                  <c:v>28961381</c:v>
                </c:pt>
                <c:pt idx="4">
                  <c:v>30735204</c:v>
                </c:pt>
                <c:pt idx="5">
                  <c:v>31528827</c:v>
                </c:pt>
                <c:pt idx="6">
                  <c:v>25010588</c:v>
                </c:pt>
                <c:pt idx="7">
                  <c:v>22469895</c:v>
                </c:pt>
                <c:pt idx="8">
                  <c:v>22701294</c:v>
                </c:pt>
                <c:pt idx="9" formatCode="#,##0">
                  <c:v>22627502</c:v>
                </c:pt>
                <c:pt idx="10" formatCode="#,##0">
                  <c:v>21015969</c:v>
                </c:pt>
                <c:pt idx="11" formatCode="#,##0">
                  <c:v>15669941</c:v>
                </c:pt>
                <c:pt idx="12" formatCode="#,##0">
                  <c:v>16156159</c:v>
                </c:pt>
                <c:pt idx="13" formatCode="#,##0">
                  <c:v>15692148</c:v>
                </c:pt>
                <c:pt idx="14" formatCode="#,##0">
                  <c:v>16526750</c:v>
                </c:pt>
                <c:pt idx="15" formatCode="#,##0_ ">
                  <c:v>15636812</c:v>
                </c:pt>
                <c:pt idx="16" formatCode="#,##0">
                  <c:v>16911628</c:v>
                </c:pt>
                <c:pt idx="17" formatCode="#,##0">
                  <c:v>23256097</c:v>
                </c:pt>
                <c:pt idx="18" formatCode="#,##0">
                  <c:v>24127440</c:v>
                </c:pt>
                <c:pt idx="19" formatCode="#,##0">
                  <c:v>22128522</c:v>
                </c:pt>
                <c:pt idx="20" formatCode="#,##0">
                  <c:v>21306205</c:v>
                </c:pt>
                <c:pt idx="21" formatCode="#,##0">
                  <c:v>23780101</c:v>
                </c:pt>
                <c:pt idx="22" formatCode="#,##0">
                  <c:v>22063822</c:v>
                </c:pt>
                <c:pt idx="23" formatCode="#,##0">
                  <c:v>19599154</c:v>
                </c:pt>
                <c:pt idx="24" formatCode="#,##0">
                  <c:v>20404807</c:v>
                </c:pt>
                <c:pt idx="25" formatCode="#,##0">
                  <c:v>19847504</c:v>
                </c:pt>
                <c:pt idx="26" formatCode="#,##0">
                  <c:v>22052731</c:v>
                </c:pt>
                <c:pt idx="27" formatCode="#,##0">
                  <c:v>21338578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Sheet1!$A$38:$A$65</c:f>
              <c:numCache>
                <c:formatCode>yyyy"年"m"月"</c:formatCode>
                <c:ptCount val="28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</c:numCache>
            </c:numRef>
          </c:cat>
          <c:val>
            <c:numRef>
              <c:f>Sheet1!$C$38:$C$65</c:f>
              <c:numCache>
                <c:formatCode>General</c:formatCode>
                <c:ptCount val="28"/>
                <c:pt idx="0">
                  <c:v>10699437</c:v>
                </c:pt>
                <c:pt idx="1">
                  <c:v>10818609</c:v>
                </c:pt>
                <c:pt idx="2">
                  <c:v>11428531</c:v>
                </c:pt>
                <c:pt idx="3">
                  <c:v>10910425</c:v>
                </c:pt>
                <c:pt idx="4">
                  <c:v>11697955</c:v>
                </c:pt>
                <c:pt idx="5">
                  <c:v>12469865</c:v>
                </c:pt>
                <c:pt idx="6">
                  <c:v>10272961</c:v>
                </c:pt>
                <c:pt idx="7">
                  <c:v>9273119</c:v>
                </c:pt>
                <c:pt idx="8">
                  <c:v>8775436</c:v>
                </c:pt>
                <c:pt idx="9" formatCode="#,##0">
                  <c:v>8410976</c:v>
                </c:pt>
                <c:pt idx="10" formatCode="#,##0">
                  <c:v>6989263</c:v>
                </c:pt>
                <c:pt idx="11" formatCode="#,##0">
                  <c:v>4986312</c:v>
                </c:pt>
                <c:pt idx="12" formatCode="#,##0">
                  <c:v>5336701</c:v>
                </c:pt>
                <c:pt idx="13" formatCode="#,##0">
                  <c:v>4938626</c:v>
                </c:pt>
                <c:pt idx="14" formatCode="#,##0">
                  <c:v>5215528</c:v>
                </c:pt>
                <c:pt idx="15" formatCode="#,##0_ ">
                  <c:v>5033653</c:v>
                </c:pt>
                <c:pt idx="16" formatCode="#,##0">
                  <c:v>5646651</c:v>
                </c:pt>
                <c:pt idx="17" formatCode="#,##0">
                  <c:v>8560955</c:v>
                </c:pt>
                <c:pt idx="18" formatCode="#,##0">
                  <c:v>8914434</c:v>
                </c:pt>
                <c:pt idx="19" formatCode="#,##0">
                  <c:v>8767806</c:v>
                </c:pt>
                <c:pt idx="20" formatCode="#,##0">
                  <c:v>7952202</c:v>
                </c:pt>
                <c:pt idx="21" formatCode="#,##0">
                  <c:v>9989942</c:v>
                </c:pt>
                <c:pt idx="22" formatCode="#,##0">
                  <c:v>8044749</c:v>
                </c:pt>
                <c:pt idx="23" formatCode="#,##0">
                  <c:v>7480333</c:v>
                </c:pt>
                <c:pt idx="24" formatCode="#,##0">
                  <c:v>7837989</c:v>
                </c:pt>
                <c:pt idx="25">
                  <c:v>7492002</c:v>
                </c:pt>
                <c:pt idx="26" formatCode="#,##0">
                  <c:v>8411718</c:v>
                </c:pt>
                <c:pt idx="27" formatCode="#,##0">
                  <c:v>7873886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Sheet1!$A$38:$A$65</c:f>
              <c:numCache>
                <c:formatCode>yyyy"年"m"月"</c:formatCode>
                <c:ptCount val="28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</c:numCache>
            </c:numRef>
          </c:cat>
          <c:val>
            <c:numRef>
              <c:f>Sheet1!$B$38:$B$65</c:f>
              <c:numCache>
                <c:formatCode>#,##0</c:formatCode>
                <c:ptCount val="28"/>
                <c:pt idx="0" formatCode="General">
                  <c:v>1795286</c:v>
                </c:pt>
                <c:pt idx="1">
                  <c:v>1911217</c:v>
                </c:pt>
                <c:pt idx="2" formatCode="General">
                  <c:v>2304976</c:v>
                </c:pt>
                <c:pt idx="3">
                  <c:v>2193879</c:v>
                </c:pt>
                <c:pt idx="4" formatCode="General">
                  <c:v>1997096</c:v>
                </c:pt>
                <c:pt idx="5" formatCode="General">
                  <c:v>2235153</c:v>
                </c:pt>
                <c:pt idx="6" formatCode="General">
                  <c:v>1906357</c:v>
                </c:pt>
                <c:pt idx="7" formatCode="General">
                  <c:v>1819018</c:v>
                </c:pt>
                <c:pt idx="8" formatCode="General">
                  <c:v>2193605</c:v>
                </c:pt>
                <c:pt idx="9">
                  <c:v>1973412</c:v>
                </c:pt>
                <c:pt idx="10">
                  <c:v>1499839</c:v>
                </c:pt>
                <c:pt idx="11">
                  <c:v>1462048</c:v>
                </c:pt>
                <c:pt idx="12">
                  <c:v>1824800</c:v>
                </c:pt>
                <c:pt idx="13">
                  <c:v>1971632</c:v>
                </c:pt>
                <c:pt idx="14">
                  <c:v>1710022</c:v>
                </c:pt>
                <c:pt idx="15" formatCode="General">
                  <c:v>1801851</c:v>
                </c:pt>
                <c:pt idx="16">
                  <c:v>1521327</c:v>
                </c:pt>
                <c:pt idx="17">
                  <c:v>1963771</c:v>
                </c:pt>
                <c:pt idx="18">
                  <c:v>1799435</c:v>
                </c:pt>
                <c:pt idx="19">
                  <c:v>1892386</c:v>
                </c:pt>
                <c:pt idx="20">
                  <c:v>1642899</c:v>
                </c:pt>
                <c:pt idx="21">
                  <c:v>4029727</c:v>
                </c:pt>
                <c:pt idx="22">
                  <c:v>2191489</c:v>
                </c:pt>
                <c:pt idx="23">
                  <c:v>1532599</c:v>
                </c:pt>
                <c:pt idx="24">
                  <c:v>2009073</c:v>
                </c:pt>
                <c:pt idx="25">
                  <c:v>1608076</c:v>
                </c:pt>
                <c:pt idx="26">
                  <c:v>1456695</c:v>
                </c:pt>
                <c:pt idx="27">
                  <c:v>1485702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Sheet1!$A$38:$A$65</c:f>
              <c:numCache>
                <c:formatCode>yyyy"年"m"月"</c:formatCode>
                <c:ptCount val="28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</c:numCache>
            </c:numRef>
          </c:cat>
          <c:val>
            <c:numRef>
              <c:f>Sheet1!$C$38:$C$65</c:f>
              <c:numCache>
                <c:formatCode>General</c:formatCode>
                <c:ptCount val="28"/>
                <c:pt idx="0">
                  <c:v>690834</c:v>
                </c:pt>
                <c:pt idx="1">
                  <c:v>755232</c:v>
                </c:pt>
                <c:pt idx="2">
                  <c:v>873264</c:v>
                </c:pt>
                <c:pt idx="3" formatCode="#,##0">
                  <c:v>825262</c:v>
                </c:pt>
                <c:pt idx="4">
                  <c:v>805828</c:v>
                </c:pt>
                <c:pt idx="5">
                  <c:v>925286</c:v>
                </c:pt>
                <c:pt idx="6">
                  <c:v>753874</c:v>
                </c:pt>
                <c:pt idx="7">
                  <c:v>729222</c:v>
                </c:pt>
                <c:pt idx="8">
                  <c:v>895013</c:v>
                </c:pt>
                <c:pt idx="9" formatCode="#,##0">
                  <c:v>756571</c:v>
                </c:pt>
                <c:pt idx="10" formatCode="#,##0">
                  <c:v>587975</c:v>
                </c:pt>
                <c:pt idx="11" formatCode="#,##0">
                  <c:v>531745</c:v>
                </c:pt>
                <c:pt idx="12" formatCode="#,##0">
                  <c:v>694227</c:v>
                </c:pt>
                <c:pt idx="13" formatCode="#,##0">
                  <c:v>713311</c:v>
                </c:pt>
                <c:pt idx="14" formatCode="#,##0">
                  <c:v>651827</c:v>
                </c:pt>
                <c:pt idx="15">
                  <c:v>669712</c:v>
                </c:pt>
                <c:pt idx="16" formatCode="#,##0">
                  <c:v>595877</c:v>
                </c:pt>
                <c:pt idx="17" formatCode="#,##0">
                  <c:v>809507</c:v>
                </c:pt>
                <c:pt idx="18" formatCode="#,##0">
                  <c:v>804929</c:v>
                </c:pt>
                <c:pt idx="19" formatCode="#,##0">
                  <c:v>880493</c:v>
                </c:pt>
                <c:pt idx="20" formatCode="#,##0">
                  <c:v>714401</c:v>
                </c:pt>
                <c:pt idx="21" formatCode="#,##0">
                  <c:v>2912092</c:v>
                </c:pt>
                <c:pt idx="22" formatCode="#,##0">
                  <c:v>1067028</c:v>
                </c:pt>
                <c:pt idx="23" formatCode="#,##0">
                  <c:v>649753</c:v>
                </c:pt>
                <c:pt idx="24" formatCode="#,##0">
                  <c:v>969830</c:v>
                </c:pt>
                <c:pt idx="25" formatCode="#,##0">
                  <c:v>684393</c:v>
                </c:pt>
                <c:pt idx="26" formatCode="#,##0">
                  <c:v>614611</c:v>
                </c:pt>
                <c:pt idx="27" formatCode="#,##0">
                  <c:v>627888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Sheet1!$B$5:$B$10</c:f>
              <c:numCache>
                <c:formatCode>General</c:formatCode>
                <c:ptCount val="6"/>
                <c:pt idx="0">
                  <c:v>678681</c:v>
                </c:pt>
                <c:pt idx="1">
                  <c:v>734089</c:v>
                </c:pt>
                <c:pt idx="2" formatCode="#,##0">
                  <c:v>809144</c:v>
                </c:pt>
                <c:pt idx="3" formatCode="#,##0">
                  <c:v>864490</c:v>
                </c:pt>
                <c:pt idx="4" formatCode="#,##0">
                  <c:v>920498</c:v>
                </c:pt>
                <c:pt idx="5" formatCode="#,##0">
                  <c:v>936577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Sheet1!$C$5:$C$10</c:f>
              <c:numCache>
                <c:formatCode>General</c:formatCode>
                <c:ptCount val="6"/>
                <c:pt idx="0">
                  <c:v>158868</c:v>
                </c:pt>
                <c:pt idx="1">
                  <c:v>169557</c:v>
                </c:pt>
                <c:pt idx="2">
                  <c:v>183234</c:v>
                </c:pt>
                <c:pt idx="3" formatCode="#,##0">
                  <c:v>196847</c:v>
                </c:pt>
                <c:pt idx="4" formatCode="#,##0">
                  <c:v>207945</c:v>
                </c:pt>
                <c:pt idx="5" formatCode="#,##0">
                  <c:v>211927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2023/5/9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2023/5/9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1,485,702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49,523.4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627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,888</a:t>
            </a:r>
            <a:endParaRPr lang="en-US" altLang="ja-JP" sz="18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20,929.6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135,512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6483061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21,338,578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711,285.9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7,873,886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262,462.9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613,684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4613847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296787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65,587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65,290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8,102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8,054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15,147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15,071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6,012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5,964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4,676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4,644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2,625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2,608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5,023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4,994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800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2,148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2,146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3,978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3,945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2,610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2,603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1,884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1,868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8,348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8,315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5,516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5,487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12,168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12,122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11,989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11,919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2,000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1,994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1,529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1,520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14,286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14,240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2,781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2,773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3,157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3,149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1,360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1,356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1,804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8,894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8,824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14,682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14,619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4,350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4,339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7,181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7,141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585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4,718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4,684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4,764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4,745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6,291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6,248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4,773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4,745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4,439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4,410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6,643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6,585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5,606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5,559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1,754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1,750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16,996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16,773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0456425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220719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211,927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9,810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173,224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187,962 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8,004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67,091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30,699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3,889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2,106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4205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100,098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99,606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33,160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32,982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9,304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9,272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24,706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24,567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517865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19,314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15,387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3,146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35,355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7,394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69,499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14,861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6,593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936,577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211,927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29171AF-A969-435A-B8E0-567B35DB9751}"/>
</file>

<file path=customXml/itemProps2.xml><?xml version="1.0" encoding="utf-8"?>
<ds:datastoreItem xmlns:ds="http://schemas.openxmlformats.org/officeDocument/2006/customXml" ds:itemID="{68A55776-E0ED-48E8-A132-DC31F6EDDF6E}"/>
</file>

<file path=customXml/itemProps3.xml><?xml version="1.0" encoding="utf-8"?>
<ds:datastoreItem xmlns:ds="http://schemas.openxmlformats.org/officeDocument/2006/customXml" ds:itemID="{2B305460-5439-495A-914E-50A4713A678B}"/>
</file>

<file path=docProps/app.xml><?xml version="1.0" encoding="utf-8"?>
<Properties xmlns="http://schemas.openxmlformats.org/officeDocument/2006/extended-properties" xmlns:vt="http://schemas.openxmlformats.org/officeDocument/2006/docPropsVTypes">
  <TotalTime>10120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311</cp:revision>
  <cp:lastPrinted>2023-05-08T16:52:40Z</cp:lastPrinted>
  <dcterms:created xsi:type="dcterms:W3CDTF">2019-12-06T01:09:11Z</dcterms:created>
  <dcterms:modified xsi:type="dcterms:W3CDTF">2023-05-08T16:54:12Z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