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2.xml" ContentType="application/vnd.ms-office.chart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3501" autoAdjust="0"/>
  </p:normalViewPr>
  <p:slideViewPr>
    <p:cSldViewPr snapToGrid="0" showGuides="1">
      <p:cViewPr>
        <p:scale>
          <a:sx n="100" d="100"/>
          <a:sy n="100" d="100"/>
        </p:scale>
        <p:origin x="2556" y="72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Sheet1!$A$31:$A$58</c:f>
              <c:numCache>
                <c:formatCode>yyyy"年"m"月"</c:formatCode>
                <c:ptCount val="28"/>
                <c:pt idx="0">
                  <c:v>43983</c:v>
                </c:pt>
                <c:pt idx="1">
                  <c:v>44013</c:v>
                </c:pt>
                <c:pt idx="2">
                  <c:v>44044</c:v>
                </c:pt>
                <c:pt idx="3">
                  <c:v>44075</c:v>
                </c:pt>
                <c:pt idx="4">
                  <c:v>44105</c:v>
                </c:pt>
                <c:pt idx="5">
                  <c:v>44136</c:v>
                </c:pt>
                <c:pt idx="6">
                  <c:v>44166</c:v>
                </c:pt>
                <c:pt idx="7">
                  <c:v>44197</c:v>
                </c:pt>
                <c:pt idx="8">
                  <c:v>44228</c:v>
                </c:pt>
                <c:pt idx="9">
                  <c:v>44256</c:v>
                </c:pt>
                <c:pt idx="10">
                  <c:v>44287</c:v>
                </c:pt>
                <c:pt idx="11">
                  <c:v>44317</c:v>
                </c:pt>
                <c:pt idx="12">
                  <c:v>44348</c:v>
                </c:pt>
                <c:pt idx="13">
                  <c:v>44378</c:v>
                </c:pt>
                <c:pt idx="14">
                  <c:v>44409</c:v>
                </c:pt>
                <c:pt idx="15">
                  <c:v>44440</c:v>
                </c:pt>
                <c:pt idx="16">
                  <c:v>44470</c:v>
                </c:pt>
                <c:pt idx="17">
                  <c:v>44501</c:v>
                </c:pt>
                <c:pt idx="18">
                  <c:v>44531</c:v>
                </c:pt>
                <c:pt idx="19">
                  <c:v>44562</c:v>
                </c:pt>
                <c:pt idx="20">
                  <c:v>44593</c:v>
                </c:pt>
                <c:pt idx="21">
                  <c:v>44621</c:v>
                </c:pt>
                <c:pt idx="22">
                  <c:v>44652</c:v>
                </c:pt>
                <c:pt idx="23">
                  <c:v>44682</c:v>
                </c:pt>
                <c:pt idx="24">
                  <c:v>44713</c:v>
                </c:pt>
                <c:pt idx="25">
                  <c:v>44743</c:v>
                </c:pt>
                <c:pt idx="26">
                  <c:v>44774</c:v>
                </c:pt>
                <c:pt idx="27">
                  <c:v>44805</c:v>
                </c:pt>
              </c:numCache>
            </c:numRef>
          </c:cat>
          <c:val>
            <c:numRef>
              <c:f>Sheet1!$B$31:$B$58</c:f>
              <c:numCache>
                <c:formatCode>General</c:formatCode>
                <c:ptCount val="28"/>
                <c:pt idx="0">
                  <c:v>24824650</c:v>
                </c:pt>
                <c:pt idx="1">
                  <c:v>27575392</c:v>
                </c:pt>
                <c:pt idx="2">
                  <c:v>27201097</c:v>
                </c:pt>
                <c:pt idx="3">
                  <c:v>28002752</c:v>
                </c:pt>
                <c:pt idx="4" formatCode="#,##0">
                  <c:v>29563739</c:v>
                </c:pt>
                <c:pt idx="5">
                  <c:v>28183074</c:v>
                </c:pt>
                <c:pt idx="6">
                  <c:v>25929642</c:v>
                </c:pt>
                <c:pt idx="7">
                  <c:v>27432224</c:v>
                </c:pt>
                <c:pt idx="8">
                  <c:v>28043841</c:v>
                </c:pt>
                <c:pt idx="9">
                  <c:v>30686838</c:v>
                </c:pt>
                <c:pt idx="10">
                  <c:v>28961381</c:v>
                </c:pt>
                <c:pt idx="11">
                  <c:v>30735204</c:v>
                </c:pt>
                <c:pt idx="12">
                  <c:v>31528827</c:v>
                </c:pt>
                <c:pt idx="13">
                  <c:v>25010588</c:v>
                </c:pt>
                <c:pt idx="14">
                  <c:v>22469895</c:v>
                </c:pt>
                <c:pt idx="15">
                  <c:v>22701294</c:v>
                </c:pt>
                <c:pt idx="16" formatCode="#,##0">
                  <c:v>22627502</c:v>
                </c:pt>
                <c:pt idx="17" formatCode="#,##0">
                  <c:v>21015969</c:v>
                </c:pt>
                <c:pt idx="18" formatCode="#,##0">
                  <c:v>15669941</c:v>
                </c:pt>
                <c:pt idx="19" formatCode="#,##0">
                  <c:v>16156159</c:v>
                </c:pt>
                <c:pt idx="20" formatCode="#,##0">
                  <c:v>15692148</c:v>
                </c:pt>
                <c:pt idx="21" formatCode="#,##0">
                  <c:v>16526750</c:v>
                </c:pt>
                <c:pt idx="22" formatCode="#,##0_ ">
                  <c:v>15636812</c:v>
                </c:pt>
                <c:pt idx="23" formatCode="#,##0">
                  <c:v>16911628</c:v>
                </c:pt>
                <c:pt idx="24" formatCode="#,##0">
                  <c:v>23256097</c:v>
                </c:pt>
                <c:pt idx="25" formatCode="#,##0">
                  <c:v>24127440</c:v>
                </c:pt>
                <c:pt idx="26" formatCode="#,##0">
                  <c:v>22128522</c:v>
                </c:pt>
                <c:pt idx="27" formatCode="#,##0">
                  <c:v>21306205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Sheet1!$A$31:$A$58</c:f>
              <c:numCache>
                <c:formatCode>yyyy"年"m"月"</c:formatCode>
                <c:ptCount val="28"/>
                <c:pt idx="0">
                  <c:v>43983</c:v>
                </c:pt>
                <c:pt idx="1">
                  <c:v>44013</c:v>
                </c:pt>
                <c:pt idx="2">
                  <c:v>44044</c:v>
                </c:pt>
                <c:pt idx="3">
                  <c:v>44075</c:v>
                </c:pt>
                <c:pt idx="4">
                  <c:v>44105</c:v>
                </c:pt>
                <c:pt idx="5">
                  <c:v>44136</c:v>
                </c:pt>
                <c:pt idx="6">
                  <c:v>44166</c:v>
                </c:pt>
                <c:pt idx="7">
                  <c:v>44197</c:v>
                </c:pt>
                <c:pt idx="8">
                  <c:v>44228</c:v>
                </c:pt>
                <c:pt idx="9">
                  <c:v>44256</c:v>
                </c:pt>
                <c:pt idx="10">
                  <c:v>44287</c:v>
                </c:pt>
                <c:pt idx="11">
                  <c:v>44317</c:v>
                </c:pt>
                <c:pt idx="12">
                  <c:v>44348</c:v>
                </c:pt>
                <c:pt idx="13">
                  <c:v>44378</c:v>
                </c:pt>
                <c:pt idx="14">
                  <c:v>44409</c:v>
                </c:pt>
                <c:pt idx="15">
                  <c:v>44440</c:v>
                </c:pt>
                <c:pt idx="16">
                  <c:v>44470</c:v>
                </c:pt>
                <c:pt idx="17">
                  <c:v>44501</c:v>
                </c:pt>
                <c:pt idx="18">
                  <c:v>44531</c:v>
                </c:pt>
                <c:pt idx="19">
                  <c:v>44562</c:v>
                </c:pt>
                <c:pt idx="20">
                  <c:v>44593</c:v>
                </c:pt>
                <c:pt idx="21">
                  <c:v>44621</c:v>
                </c:pt>
                <c:pt idx="22">
                  <c:v>44652</c:v>
                </c:pt>
                <c:pt idx="23">
                  <c:v>44682</c:v>
                </c:pt>
                <c:pt idx="24">
                  <c:v>44713</c:v>
                </c:pt>
                <c:pt idx="25">
                  <c:v>44743</c:v>
                </c:pt>
                <c:pt idx="26">
                  <c:v>44774</c:v>
                </c:pt>
                <c:pt idx="27">
                  <c:v>44805</c:v>
                </c:pt>
              </c:numCache>
            </c:numRef>
          </c:cat>
          <c:val>
            <c:numRef>
              <c:f>Sheet1!$C$31:$C$58</c:f>
              <c:numCache>
                <c:formatCode>General</c:formatCode>
                <c:ptCount val="28"/>
                <c:pt idx="0">
                  <c:v>9642007</c:v>
                </c:pt>
                <c:pt idx="1">
                  <c:v>11145399</c:v>
                </c:pt>
                <c:pt idx="2">
                  <c:v>11199090</c:v>
                </c:pt>
                <c:pt idx="3">
                  <c:v>10823653</c:v>
                </c:pt>
                <c:pt idx="4" formatCode="#,##0">
                  <c:v>11030031</c:v>
                </c:pt>
                <c:pt idx="5">
                  <c:v>10536241</c:v>
                </c:pt>
                <c:pt idx="6">
                  <c:v>10137871</c:v>
                </c:pt>
                <c:pt idx="7">
                  <c:v>10699437</c:v>
                </c:pt>
                <c:pt idx="8">
                  <c:v>10818609</c:v>
                </c:pt>
                <c:pt idx="9">
                  <c:v>11428531</c:v>
                </c:pt>
                <c:pt idx="10">
                  <c:v>10910425</c:v>
                </c:pt>
                <c:pt idx="11">
                  <c:v>11697955</c:v>
                </c:pt>
                <c:pt idx="12">
                  <c:v>12469865</c:v>
                </c:pt>
                <c:pt idx="13">
                  <c:v>10272961</c:v>
                </c:pt>
                <c:pt idx="14">
                  <c:v>9273119</c:v>
                </c:pt>
                <c:pt idx="15">
                  <c:v>8775436</c:v>
                </c:pt>
                <c:pt idx="16" formatCode="#,##0">
                  <c:v>8410976</c:v>
                </c:pt>
                <c:pt idx="17" formatCode="#,##0">
                  <c:v>6989263</c:v>
                </c:pt>
                <c:pt idx="18" formatCode="#,##0">
                  <c:v>4986312</c:v>
                </c:pt>
                <c:pt idx="19" formatCode="#,##0">
                  <c:v>5336701</c:v>
                </c:pt>
                <c:pt idx="20" formatCode="#,##0">
                  <c:v>4938626</c:v>
                </c:pt>
                <c:pt idx="21" formatCode="#,##0">
                  <c:v>5215528</c:v>
                </c:pt>
                <c:pt idx="22" formatCode="#,##0_ ">
                  <c:v>5033653</c:v>
                </c:pt>
                <c:pt idx="23" formatCode="#,##0">
                  <c:v>5646651</c:v>
                </c:pt>
                <c:pt idx="24" formatCode="#,##0">
                  <c:v>8560955</c:v>
                </c:pt>
                <c:pt idx="25" formatCode="#,##0">
                  <c:v>8914434</c:v>
                </c:pt>
                <c:pt idx="26" formatCode="#,##0">
                  <c:v>8767806</c:v>
                </c:pt>
                <c:pt idx="27" formatCode="#,##0">
                  <c:v>7952202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Sheet1!$A$31:$A$58</c:f>
              <c:numCache>
                <c:formatCode>yyyy"年"m"月"</c:formatCode>
                <c:ptCount val="28"/>
                <c:pt idx="0">
                  <c:v>43983</c:v>
                </c:pt>
                <c:pt idx="1">
                  <c:v>44013</c:v>
                </c:pt>
                <c:pt idx="2">
                  <c:v>44044</c:v>
                </c:pt>
                <c:pt idx="3">
                  <c:v>44075</c:v>
                </c:pt>
                <c:pt idx="4">
                  <c:v>44105</c:v>
                </c:pt>
                <c:pt idx="5">
                  <c:v>44136</c:v>
                </c:pt>
                <c:pt idx="6">
                  <c:v>44166</c:v>
                </c:pt>
                <c:pt idx="7">
                  <c:v>44197</c:v>
                </c:pt>
                <c:pt idx="8">
                  <c:v>44228</c:v>
                </c:pt>
                <c:pt idx="9">
                  <c:v>44256</c:v>
                </c:pt>
                <c:pt idx="10">
                  <c:v>44287</c:v>
                </c:pt>
                <c:pt idx="11">
                  <c:v>44317</c:v>
                </c:pt>
                <c:pt idx="12">
                  <c:v>44348</c:v>
                </c:pt>
                <c:pt idx="13">
                  <c:v>44378</c:v>
                </c:pt>
                <c:pt idx="14">
                  <c:v>44409</c:v>
                </c:pt>
                <c:pt idx="15">
                  <c:v>44440</c:v>
                </c:pt>
                <c:pt idx="16">
                  <c:v>44470</c:v>
                </c:pt>
                <c:pt idx="17">
                  <c:v>44501</c:v>
                </c:pt>
                <c:pt idx="18">
                  <c:v>44531</c:v>
                </c:pt>
                <c:pt idx="19">
                  <c:v>44562</c:v>
                </c:pt>
                <c:pt idx="20">
                  <c:v>44593</c:v>
                </c:pt>
                <c:pt idx="21">
                  <c:v>44621</c:v>
                </c:pt>
                <c:pt idx="22">
                  <c:v>44652</c:v>
                </c:pt>
                <c:pt idx="23">
                  <c:v>44682</c:v>
                </c:pt>
                <c:pt idx="24">
                  <c:v>44713</c:v>
                </c:pt>
                <c:pt idx="25">
                  <c:v>44743</c:v>
                </c:pt>
                <c:pt idx="26">
                  <c:v>44774</c:v>
                </c:pt>
                <c:pt idx="27">
                  <c:v>44805</c:v>
                </c:pt>
              </c:numCache>
            </c:numRef>
          </c:cat>
          <c:val>
            <c:numRef>
              <c:f>Sheet1!$B$31:$B$58</c:f>
              <c:numCache>
                <c:formatCode>General</c:formatCode>
                <c:ptCount val="28"/>
                <c:pt idx="0">
                  <c:v>2068429</c:v>
                </c:pt>
                <c:pt idx="1">
                  <c:v>2205783</c:v>
                </c:pt>
                <c:pt idx="2">
                  <c:v>1809304</c:v>
                </c:pt>
                <c:pt idx="3">
                  <c:v>2054049</c:v>
                </c:pt>
                <c:pt idx="4">
                  <c:v>1858550</c:v>
                </c:pt>
                <c:pt idx="5">
                  <c:v>1869338</c:v>
                </c:pt>
                <c:pt idx="6">
                  <c:v>2005097</c:v>
                </c:pt>
                <c:pt idx="7">
                  <c:v>1795286</c:v>
                </c:pt>
                <c:pt idx="8" formatCode="#,##0">
                  <c:v>1911217</c:v>
                </c:pt>
                <c:pt idx="9">
                  <c:v>2304976</c:v>
                </c:pt>
                <c:pt idx="10" formatCode="#,##0">
                  <c:v>2193879</c:v>
                </c:pt>
                <c:pt idx="11">
                  <c:v>1997096</c:v>
                </c:pt>
                <c:pt idx="12">
                  <c:v>2235153</c:v>
                </c:pt>
                <c:pt idx="13">
                  <c:v>1906357</c:v>
                </c:pt>
                <c:pt idx="14">
                  <c:v>1819018</c:v>
                </c:pt>
                <c:pt idx="15">
                  <c:v>2193605</c:v>
                </c:pt>
                <c:pt idx="16" formatCode="#,##0">
                  <c:v>1973412</c:v>
                </c:pt>
                <c:pt idx="17" formatCode="#,##0">
                  <c:v>1499839</c:v>
                </c:pt>
                <c:pt idx="18" formatCode="#,##0">
                  <c:v>1462048</c:v>
                </c:pt>
                <c:pt idx="19" formatCode="#,##0">
                  <c:v>1824800</c:v>
                </c:pt>
                <c:pt idx="20" formatCode="#,##0">
                  <c:v>1971632</c:v>
                </c:pt>
                <c:pt idx="21" formatCode="#,##0">
                  <c:v>1710022</c:v>
                </c:pt>
                <c:pt idx="22">
                  <c:v>1801851</c:v>
                </c:pt>
                <c:pt idx="23" formatCode="#,##0">
                  <c:v>1521327</c:v>
                </c:pt>
                <c:pt idx="24" formatCode="#,##0">
                  <c:v>1963771</c:v>
                </c:pt>
                <c:pt idx="25" formatCode="#,##0">
                  <c:v>1799435</c:v>
                </c:pt>
                <c:pt idx="26" formatCode="#,##0">
                  <c:v>1892386</c:v>
                </c:pt>
                <c:pt idx="27" formatCode="#,##0">
                  <c:v>1642899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Sheet1!$A$31:$A$58</c:f>
              <c:numCache>
                <c:formatCode>yyyy"年"m"月"</c:formatCode>
                <c:ptCount val="28"/>
                <c:pt idx="0">
                  <c:v>43983</c:v>
                </c:pt>
                <c:pt idx="1">
                  <c:v>44013</c:v>
                </c:pt>
                <c:pt idx="2">
                  <c:v>44044</c:v>
                </c:pt>
                <c:pt idx="3">
                  <c:v>44075</c:v>
                </c:pt>
                <c:pt idx="4">
                  <c:v>44105</c:v>
                </c:pt>
                <c:pt idx="5">
                  <c:v>44136</c:v>
                </c:pt>
                <c:pt idx="6">
                  <c:v>44166</c:v>
                </c:pt>
                <c:pt idx="7">
                  <c:v>44197</c:v>
                </c:pt>
                <c:pt idx="8">
                  <c:v>44228</c:v>
                </c:pt>
                <c:pt idx="9">
                  <c:v>44256</c:v>
                </c:pt>
                <c:pt idx="10">
                  <c:v>44287</c:v>
                </c:pt>
                <c:pt idx="11">
                  <c:v>44317</c:v>
                </c:pt>
                <c:pt idx="12">
                  <c:v>44348</c:v>
                </c:pt>
                <c:pt idx="13">
                  <c:v>44378</c:v>
                </c:pt>
                <c:pt idx="14">
                  <c:v>44409</c:v>
                </c:pt>
                <c:pt idx="15">
                  <c:v>44440</c:v>
                </c:pt>
                <c:pt idx="16">
                  <c:v>44470</c:v>
                </c:pt>
                <c:pt idx="17">
                  <c:v>44501</c:v>
                </c:pt>
                <c:pt idx="18">
                  <c:v>44531</c:v>
                </c:pt>
                <c:pt idx="19">
                  <c:v>44562</c:v>
                </c:pt>
                <c:pt idx="20">
                  <c:v>44593</c:v>
                </c:pt>
                <c:pt idx="21">
                  <c:v>44621</c:v>
                </c:pt>
                <c:pt idx="22">
                  <c:v>44652</c:v>
                </c:pt>
                <c:pt idx="23">
                  <c:v>44682</c:v>
                </c:pt>
                <c:pt idx="24">
                  <c:v>44713</c:v>
                </c:pt>
                <c:pt idx="25">
                  <c:v>44743</c:v>
                </c:pt>
                <c:pt idx="26">
                  <c:v>44774</c:v>
                </c:pt>
                <c:pt idx="27">
                  <c:v>44805</c:v>
                </c:pt>
              </c:numCache>
            </c:numRef>
          </c:cat>
          <c:val>
            <c:numRef>
              <c:f>Sheet1!$C$31:$C$58</c:f>
              <c:numCache>
                <c:formatCode>General</c:formatCode>
                <c:ptCount val="28"/>
                <c:pt idx="0">
                  <c:v>737798</c:v>
                </c:pt>
                <c:pt idx="1">
                  <c:v>853863</c:v>
                </c:pt>
                <c:pt idx="2">
                  <c:v>677448</c:v>
                </c:pt>
                <c:pt idx="3">
                  <c:v>793393</c:v>
                </c:pt>
                <c:pt idx="4">
                  <c:v>651096</c:v>
                </c:pt>
                <c:pt idx="5">
                  <c:v>698053</c:v>
                </c:pt>
                <c:pt idx="6">
                  <c:v>752486</c:v>
                </c:pt>
                <c:pt idx="7">
                  <c:v>690834</c:v>
                </c:pt>
                <c:pt idx="8">
                  <c:v>755232</c:v>
                </c:pt>
                <c:pt idx="9">
                  <c:v>873264</c:v>
                </c:pt>
                <c:pt idx="10" formatCode="#,##0">
                  <c:v>825262</c:v>
                </c:pt>
                <c:pt idx="11">
                  <c:v>805828</c:v>
                </c:pt>
                <c:pt idx="12">
                  <c:v>925286</c:v>
                </c:pt>
                <c:pt idx="13">
                  <c:v>753874</c:v>
                </c:pt>
                <c:pt idx="14">
                  <c:v>729222</c:v>
                </c:pt>
                <c:pt idx="15">
                  <c:v>895013</c:v>
                </c:pt>
                <c:pt idx="16" formatCode="#,##0">
                  <c:v>756571</c:v>
                </c:pt>
                <c:pt idx="17" formatCode="#,##0">
                  <c:v>587975</c:v>
                </c:pt>
                <c:pt idx="18" formatCode="#,##0">
                  <c:v>531745</c:v>
                </c:pt>
                <c:pt idx="19" formatCode="#,##0">
                  <c:v>694227</c:v>
                </c:pt>
                <c:pt idx="20" formatCode="#,##0">
                  <c:v>713311</c:v>
                </c:pt>
                <c:pt idx="21" formatCode="#,##0">
                  <c:v>651827</c:v>
                </c:pt>
                <c:pt idx="22">
                  <c:v>669712</c:v>
                </c:pt>
                <c:pt idx="23" formatCode="#,##0">
                  <c:v>595877</c:v>
                </c:pt>
                <c:pt idx="24" formatCode="#,##0">
                  <c:v>809507</c:v>
                </c:pt>
                <c:pt idx="25" formatCode="#,##0">
                  <c:v>804929</c:v>
                </c:pt>
                <c:pt idx="26" formatCode="#,##0">
                  <c:v>880493</c:v>
                </c:pt>
                <c:pt idx="27" formatCode="#,##0">
                  <c:v>714401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Sheet1!$A$4:$A$9</c:f>
              <c:strCache>
                <c:ptCount val="6"/>
                <c:pt idx="0">
                  <c:v>2017年</c:v>
                </c:pt>
                <c:pt idx="1">
                  <c:v>2018年</c:v>
                </c:pt>
                <c:pt idx="2">
                  <c:v>2019年</c:v>
                </c:pt>
                <c:pt idx="3">
                  <c:v>2020年</c:v>
                </c:pt>
                <c:pt idx="4">
                  <c:v>2021年</c:v>
                </c:pt>
                <c:pt idx="5">
                  <c:v>2022年</c:v>
                </c:pt>
              </c:strCache>
            </c:strRef>
          </c:cat>
          <c:val>
            <c:numRef>
              <c:f>Sheet1!$B$4:$B$9</c:f>
              <c:numCache>
                <c:formatCode>General</c:formatCode>
                <c:ptCount val="6"/>
                <c:pt idx="0">
                  <c:v>626669</c:v>
                </c:pt>
                <c:pt idx="1">
                  <c:v>678681</c:v>
                </c:pt>
                <c:pt idx="2">
                  <c:v>734089</c:v>
                </c:pt>
                <c:pt idx="3" formatCode="#,##0">
                  <c:v>809144</c:v>
                </c:pt>
                <c:pt idx="4" formatCode="#,##0">
                  <c:v>864490</c:v>
                </c:pt>
                <c:pt idx="5" formatCode="#,##0">
                  <c:v>907330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Sheet1!$A$4:$A$9</c:f>
              <c:strCache>
                <c:ptCount val="6"/>
                <c:pt idx="0">
                  <c:v>2017年</c:v>
                </c:pt>
                <c:pt idx="1">
                  <c:v>2018年</c:v>
                </c:pt>
                <c:pt idx="2">
                  <c:v>2019年</c:v>
                </c:pt>
                <c:pt idx="3">
                  <c:v>2020年</c:v>
                </c:pt>
                <c:pt idx="4">
                  <c:v>2021年</c:v>
                </c:pt>
                <c:pt idx="5">
                  <c:v>2022年</c:v>
                </c:pt>
              </c:strCache>
            </c:strRef>
          </c:cat>
          <c:val>
            <c:numRef>
              <c:f>Sheet1!$C$4:$C$9</c:f>
              <c:numCache>
                <c:formatCode>General</c:formatCode>
                <c:ptCount val="6"/>
                <c:pt idx="0">
                  <c:v>154821</c:v>
                </c:pt>
                <c:pt idx="1">
                  <c:v>158868</c:v>
                </c:pt>
                <c:pt idx="2">
                  <c:v>169557</c:v>
                </c:pt>
                <c:pt idx="3">
                  <c:v>183234</c:v>
                </c:pt>
                <c:pt idx="4" formatCode="#,##0">
                  <c:v>196847</c:v>
                </c:pt>
                <c:pt idx="5" formatCode="#,##0">
                  <c:v>205221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9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2022/10/6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2022/10/6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1,642,899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54,763.3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dirty="0">
                <a:effectLst/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    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714,401</a:t>
            </a:r>
            <a:endParaRPr lang="en-US" altLang="ja-JP" sz="18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23,813.4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136,030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50397640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21,306,205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710,206.8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7,952,202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265,073.4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624,597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7857991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945391"/>
              </p:ext>
            </p:extLst>
          </p:nvPr>
        </p:nvGraphicFramePr>
        <p:xfrm>
          <a:off x="3507039" y="809535"/>
          <a:ext cx="3204749" cy="7969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63,928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63,709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7,815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7,766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14,707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14,650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5,733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4,474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2,545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2,528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4,866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4,838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2,110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2,095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3,799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3,778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2,559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1,833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1,827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8,156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8,130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5,356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5,332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11,993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11,968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11,646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11,598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1,929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1,925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1,474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14,016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13,970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2,733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2,728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3,093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3,082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1,350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1,348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1,658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1,636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8,566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8,514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14,335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14,305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4,258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4,243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6,935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6,909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539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536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4,569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4,558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4,630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4,575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6,087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6,059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4,623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4,296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6,428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5,408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1,744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1,740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16,306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16,221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0031359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898877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205,221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9,523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167,616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181,322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7,790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64,253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29,815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3,772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2,034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955529"/>
              </p:ext>
            </p:extLst>
          </p:nvPr>
        </p:nvGraphicFramePr>
        <p:xfrm>
          <a:off x="39189" y="4368685"/>
          <a:ext cx="3370904" cy="17547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　　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8,489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9,627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96,403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95,858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31,772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31,556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9,048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23,692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23,524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718120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18, 260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15,018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3,071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34,123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7,199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67,422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14,358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6,470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59449" y="1008163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567,808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626,669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907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,330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143,323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154,821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205,221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8" ma:contentTypeDescription="新しいドキュメントを作成します。" ma:contentTypeScope="" ma:versionID="232a577d1b21f62a71791c9b0cbe516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09b5b7c7cc358b8c83950fde95fc5e1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D90CA6D-F5AE-4C44-83B1-103F4F5D1B0D}"/>
</file>

<file path=customXml/itemProps2.xml><?xml version="1.0" encoding="utf-8"?>
<ds:datastoreItem xmlns:ds="http://schemas.openxmlformats.org/officeDocument/2006/customXml" ds:itemID="{D6699E2B-3167-4016-A6C1-ADCE37E5DEA3}"/>
</file>

<file path=customXml/itemProps3.xml><?xml version="1.0" encoding="utf-8"?>
<ds:datastoreItem xmlns:ds="http://schemas.openxmlformats.org/officeDocument/2006/customXml" ds:itemID="{F58181A7-2427-4331-8FFB-B30766AA8B34}"/>
</file>

<file path=docProps/app.xml><?xml version="1.0" encoding="utf-8"?>
<Properties xmlns="http://schemas.openxmlformats.org/officeDocument/2006/extended-properties" xmlns:vt="http://schemas.openxmlformats.org/officeDocument/2006/docPropsVTypes">
  <TotalTime>4919</TotalTime>
  <Words>725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274</cp:revision>
  <cp:lastPrinted>2022-02-03T23:40:13Z</cp:lastPrinted>
  <dcterms:created xsi:type="dcterms:W3CDTF">2019-12-06T01:09:11Z</dcterms:created>
  <dcterms:modified xsi:type="dcterms:W3CDTF">2022-10-06T05:58:02Z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