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3501" autoAdjust="0"/>
  </p:normalViewPr>
  <p:slideViewPr>
    <p:cSldViewPr snapToGrid="0" showGuides="1">
      <p:cViewPr>
        <p:scale>
          <a:sx n="100" d="100"/>
          <a:sy n="100" d="100"/>
        </p:scale>
        <p:origin x="2556" y="-36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Sheet1!$A$29:$A$56</c:f>
              <c:numCache>
                <c:formatCode>yyyy"年"m"月"</c:formatCode>
                <c:ptCount val="28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</c:numCache>
            </c:numRef>
          </c:cat>
          <c:val>
            <c:numRef>
              <c:f>Sheet1!$B$29:$B$56</c:f>
              <c:numCache>
                <c:formatCode>General</c:formatCode>
                <c:ptCount val="28"/>
                <c:pt idx="0">
                  <c:v>19296512</c:v>
                </c:pt>
                <c:pt idx="1">
                  <c:v>24507623</c:v>
                </c:pt>
                <c:pt idx="2">
                  <c:v>24824650</c:v>
                </c:pt>
                <c:pt idx="3">
                  <c:v>27575392</c:v>
                </c:pt>
                <c:pt idx="4">
                  <c:v>27201097</c:v>
                </c:pt>
                <c:pt idx="5">
                  <c:v>28002752</c:v>
                </c:pt>
                <c:pt idx="6" formatCode="#,##0">
                  <c:v>29563739</c:v>
                </c:pt>
                <c:pt idx="7">
                  <c:v>28183074</c:v>
                </c:pt>
                <c:pt idx="8">
                  <c:v>25929642</c:v>
                </c:pt>
                <c:pt idx="9">
                  <c:v>27432224</c:v>
                </c:pt>
                <c:pt idx="10">
                  <c:v>28043841</c:v>
                </c:pt>
                <c:pt idx="11">
                  <c:v>30686838</c:v>
                </c:pt>
                <c:pt idx="12">
                  <c:v>28961381</c:v>
                </c:pt>
                <c:pt idx="13">
                  <c:v>30735204</c:v>
                </c:pt>
                <c:pt idx="14">
                  <c:v>31528827</c:v>
                </c:pt>
                <c:pt idx="15">
                  <c:v>25010588</c:v>
                </c:pt>
                <c:pt idx="16">
                  <c:v>22469895</c:v>
                </c:pt>
                <c:pt idx="17">
                  <c:v>22701294</c:v>
                </c:pt>
                <c:pt idx="18" formatCode="#,##0">
                  <c:v>22627502</c:v>
                </c:pt>
                <c:pt idx="19" formatCode="#,##0">
                  <c:v>21015969</c:v>
                </c:pt>
                <c:pt idx="20" formatCode="#,##0">
                  <c:v>15669941</c:v>
                </c:pt>
                <c:pt idx="21" formatCode="#,##0">
                  <c:v>16156159</c:v>
                </c:pt>
                <c:pt idx="22" formatCode="#,##0">
                  <c:v>15692148</c:v>
                </c:pt>
                <c:pt idx="23" formatCode="#,##0">
                  <c:v>16526750</c:v>
                </c:pt>
                <c:pt idx="24" formatCode="#,##0_ ">
                  <c:v>15636812</c:v>
                </c:pt>
                <c:pt idx="25" formatCode="#,##0">
                  <c:v>16911628</c:v>
                </c:pt>
                <c:pt idx="26" formatCode="#,##0">
                  <c:v>23256097</c:v>
                </c:pt>
                <c:pt idx="27" formatCode="#,##0">
                  <c:v>24127440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Sheet1!$A$29:$A$56</c:f>
              <c:numCache>
                <c:formatCode>yyyy"年"m"月"</c:formatCode>
                <c:ptCount val="28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</c:numCache>
            </c:numRef>
          </c:cat>
          <c:val>
            <c:numRef>
              <c:f>Sheet1!$C$29:$C$56</c:f>
              <c:numCache>
                <c:formatCode>General</c:formatCode>
                <c:ptCount val="28"/>
                <c:pt idx="0">
                  <c:v>7138809</c:v>
                </c:pt>
                <c:pt idx="1">
                  <c:v>9801990</c:v>
                </c:pt>
                <c:pt idx="2">
                  <c:v>9642007</c:v>
                </c:pt>
                <c:pt idx="3">
                  <c:v>11145399</c:v>
                </c:pt>
                <c:pt idx="4">
                  <c:v>11199090</c:v>
                </c:pt>
                <c:pt idx="5">
                  <c:v>10823653</c:v>
                </c:pt>
                <c:pt idx="6" formatCode="#,##0">
                  <c:v>11030031</c:v>
                </c:pt>
                <c:pt idx="7">
                  <c:v>10536241</c:v>
                </c:pt>
                <c:pt idx="8">
                  <c:v>10137871</c:v>
                </c:pt>
                <c:pt idx="9">
                  <c:v>10699437</c:v>
                </c:pt>
                <c:pt idx="10">
                  <c:v>10818609</c:v>
                </c:pt>
                <c:pt idx="11">
                  <c:v>11428531</c:v>
                </c:pt>
                <c:pt idx="12">
                  <c:v>10910425</c:v>
                </c:pt>
                <c:pt idx="13">
                  <c:v>11697955</c:v>
                </c:pt>
                <c:pt idx="14">
                  <c:v>12469865</c:v>
                </c:pt>
                <c:pt idx="15">
                  <c:v>10272961</c:v>
                </c:pt>
                <c:pt idx="16">
                  <c:v>9273119</c:v>
                </c:pt>
                <c:pt idx="17">
                  <c:v>8775436</c:v>
                </c:pt>
                <c:pt idx="18" formatCode="#,##0">
                  <c:v>8410976</c:v>
                </c:pt>
                <c:pt idx="19" formatCode="#,##0">
                  <c:v>6989263</c:v>
                </c:pt>
                <c:pt idx="20" formatCode="#,##0">
                  <c:v>4986312</c:v>
                </c:pt>
                <c:pt idx="21" formatCode="#,##0">
                  <c:v>5336701</c:v>
                </c:pt>
                <c:pt idx="22" formatCode="#,##0">
                  <c:v>4938626</c:v>
                </c:pt>
                <c:pt idx="23" formatCode="#,##0">
                  <c:v>5215528</c:v>
                </c:pt>
                <c:pt idx="24" formatCode="#,##0_ ">
                  <c:v>5033653</c:v>
                </c:pt>
                <c:pt idx="25" formatCode="#,##0">
                  <c:v>5646651</c:v>
                </c:pt>
                <c:pt idx="26" formatCode="#,##0">
                  <c:v>8560955</c:v>
                </c:pt>
                <c:pt idx="27" formatCode="#,##0">
                  <c:v>8914434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Sheet1!$A$29:$A$56</c:f>
              <c:numCache>
                <c:formatCode>yyyy"年"m"月"</c:formatCode>
                <c:ptCount val="28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</c:numCache>
            </c:numRef>
          </c:cat>
          <c:val>
            <c:numRef>
              <c:f>Sheet1!$B$29:$B$56</c:f>
              <c:numCache>
                <c:formatCode>General</c:formatCode>
                <c:ptCount val="28"/>
                <c:pt idx="0">
                  <c:v>2272640</c:v>
                </c:pt>
                <c:pt idx="1">
                  <c:v>2148483</c:v>
                </c:pt>
                <c:pt idx="2">
                  <c:v>2068429</c:v>
                </c:pt>
                <c:pt idx="3">
                  <c:v>2205783</c:v>
                </c:pt>
                <c:pt idx="4">
                  <c:v>1809304</c:v>
                </c:pt>
                <c:pt idx="5">
                  <c:v>2054049</c:v>
                </c:pt>
                <c:pt idx="6">
                  <c:v>1858550</c:v>
                </c:pt>
                <c:pt idx="7">
                  <c:v>1869338</c:v>
                </c:pt>
                <c:pt idx="8">
                  <c:v>2005097</c:v>
                </c:pt>
                <c:pt idx="9">
                  <c:v>1795286</c:v>
                </c:pt>
                <c:pt idx="10" formatCode="#,##0">
                  <c:v>1911217</c:v>
                </c:pt>
                <c:pt idx="11">
                  <c:v>2304976</c:v>
                </c:pt>
                <c:pt idx="12" formatCode="#,##0">
                  <c:v>2193879</c:v>
                </c:pt>
                <c:pt idx="13">
                  <c:v>1997096</c:v>
                </c:pt>
                <c:pt idx="14">
                  <c:v>2235153</c:v>
                </c:pt>
                <c:pt idx="15">
                  <c:v>1906357</c:v>
                </c:pt>
                <c:pt idx="16">
                  <c:v>1819018</c:v>
                </c:pt>
                <c:pt idx="17">
                  <c:v>2193605</c:v>
                </c:pt>
                <c:pt idx="18" formatCode="#,##0">
                  <c:v>1973412</c:v>
                </c:pt>
                <c:pt idx="19" formatCode="#,##0">
                  <c:v>1499839</c:v>
                </c:pt>
                <c:pt idx="20" formatCode="#,##0">
                  <c:v>1462048</c:v>
                </c:pt>
                <c:pt idx="21" formatCode="#,##0">
                  <c:v>1824800</c:v>
                </c:pt>
                <c:pt idx="22" formatCode="#,##0">
                  <c:v>1971632</c:v>
                </c:pt>
                <c:pt idx="23" formatCode="#,##0">
                  <c:v>1710022</c:v>
                </c:pt>
                <c:pt idx="24">
                  <c:v>1801851</c:v>
                </c:pt>
                <c:pt idx="25" formatCode="#,##0">
                  <c:v>1521327</c:v>
                </c:pt>
                <c:pt idx="26" formatCode="#,##0">
                  <c:v>1963771</c:v>
                </c:pt>
                <c:pt idx="27" formatCode="#,##0">
                  <c:v>1799435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Sheet1!$A$29:$A$56</c:f>
              <c:numCache>
                <c:formatCode>yyyy"年"m"月"</c:formatCode>
                <c:ptCount val="28"/>
                <c:pt idx="0">
                  <c:v>43922</c:v>
                </c:pt>
                <c:pt idx="1">
                  <c:v>43952</c:v>
                </c:pt>
                <c:pt idx="2">
                  <c:v>43983</c:v>
                </c:pt>
                <c:pt idx="3">
                  <c:v>44013</c:v>
                </c:pt>
                <c:pt idx="4">
                  <c:v>44044</c:v>
                </c:pt>
                <c:pt idx="5">
                  <c:v>44075</c:v>
                </c:pt>
                <c:pt idx="6">
                  <c:v>44105</c:v>
                </c:pt>
                <c:pt idx="7">
                  <c:v>44136</c:v>
                </c:pt>
                <c:pt idx="8">
                  <c:v>44166</c:v>
                </c:pt>
                <c:pt idx="9">
                  <c:v>44197</c:v>
                </c:pt>
                <c:pt idx="10">
                  <c:v>44228</c:v>
                </c:pt>
                <c:pt idx="11">
                  <c:v>44256</c:v>
                </c:pt>
                <c:pt idx="12">
                  <c:v>44287</c:v>
                </c:pt>
                <c:pt idx="13">
                  <c:v>44317</c:v>
                </c:pt>
                <c:pt idx="14">
                  <c:v>44348</c:v>
                </c:pt>
                <c:pt idx="15">
                  <c:v>44378</c:v>
                </c:pt>
                <c:pt idx="16">
                  <c:v>44409</c:v>
                </c:pt>
                <c:pt idx="17">
                  <c:v>44440</c:v>
                </c:pt>
                <c:pt idx="18">
                  <c:v>44470</c:v>
                </c:pt>
                <c:pt idx="19">
                  <c:v>44501</c:v>
                </c:pt>
                <c:pt idx="20">
                  <c:v>44531</c:v>
                </c:pt>
                <c:pt idx="21">
                  <c:v>44562</c:v>
                </c:pt>
                <c:pt idx="22">
                  <c:v>44593</c:v>
                </c:pt>
                <c:pt idx="23">
                  <c:v>44621</c:v>
                </c:pt>
                <c:pt idx="24">
                  <c:v>44652</c:v>
                </c:pt>
                <c:pt idx="25">
                  <c:v>44682</c:v>
                </c:pt>
                <c:pt idx="26">
                  <c:v>44713</c:v>
                </c:pt>
                <c:pt idx="27">
                  <c:v>44743</c:v>
                </c:pt>
              </c:numCache>
            </c:numRef>
          </c:cat>
          <c:val>
            <c:numRef>
              <c:f>Sheet1!$C$29:$C$56</c:f>
              <c:numCache>
                <c:formatCode>General</c:formatCode>
                <c:ptCount val="28"/>
                <c:pt idx="0">
                  <c:v>777191</c:v>
                </c:pt>
                <c:pt idx="1">
                  <c:v>761409</c:v>
                </c:pt>
                <c:pt idx="2">
                  <c:v>737798</c:v>
                </c:pt>
                <c:pt idx="3">
                  <c:v>853863</c:v>
                </c:pt>
                <c:pt idx="4">
                  <c:v>677448</c:v>
                </c:pt>
                <c:pt idx="5">
                  <c:v>793393</c:v>
                </c:pt>
                <c:pt idx="6">
                  <c:v>651096</c:v>
                </c:pt>
                <c:pt idx="7">
                  <c:v>698053</c:v>
                </c:pt>
                <c:pt idx="8">
                  <c:v>752486</c:v>
                </c:pt>
                <c:pt idx="9">
                  <c:v>690834</c:v>
                </c:pt>
                <c:pt idx="10">
                  <c:v>755232</c:v>
                </c:pt>
                <c:pt idx="11">
                  <c:v>873264</c:v>
                </c:pt>
                <c:pt idx="12" formatCode="#,##0">
                  <c:v>825262</c:v>
                </c:pt>
                <c:pt idx="13">
                  <c:v>805828</c:v>
                </c:pt>
                <c:pt idx="14">
                  <c:v>925286</c:v>
                </c:pt>
                <c:pt idx="15">
                  <c:v>753874</c:v>
                </c:pt>
                <c:pt idx="16">
                  <c:v>729222</c:v>
                </c:pt>
                <c:pt idx="17">
                  <c:v>895013</c:v>
                </c:pt>
                <c:pt idx="18" formatCode="#,##0">
                  <c:v>756571</c:v>
                </c:pt>
                <c:pt idx="19" formatCode="#,##0">
                  <c:v>587975</c:v>
                </c:pt>
                <c:pt idx="20" formatCode="#,##0">
                  <c:v>531745</c:v>
                </c:pt>
                <c:pt idx="21" formatCode="#,##0">
                  <c:v>694227</c:v>
                </c:pt>
                <c:pt idx="22" formatCode="#,##0">
                  <c:v>713311</c:v>
                </c:pt>
                <c:pt idx="23" formatCode="#,##0">
                  <c:v>651827</c:v>
                </c:pt>
                <c:pt idx="24">
                  <c:v>669712</c:v>
                </c:pt>
                <c:pt idx="25" formatCode="#,##0">
                  <c:v>595877</c:v>
                </c:pt>
                <c:pt idx="26" formatCode="#,##0">
                  <c:v>809507</c:v>
                </c:pt>
                <c:pt idx="27" formatCode="#,##0">
                  <c:v>804929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897455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203163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2022/8/3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2022/8/3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2022/8/3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1,799,435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58,046.3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804,929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25,965.5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135,214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8064841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24,127,440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778,304.5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8,914,434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287,562.4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622,721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50406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354648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63,504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63,246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7,667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14,507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5,664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5,622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2,497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4,782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3,753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3,725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2,538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2,532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1,808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8,094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8,054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5,284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11,910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11,555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11,502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13,913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13,872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2,717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3,062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1,340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1,615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1,599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14,260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4,231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4,226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6,842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4,543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4,551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4,539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5,992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4,580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4,255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6,338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1,730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592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16,109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16,013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4976648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2529142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203,163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9,431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165,803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179,082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7,726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63,209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29,634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3,715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1,996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830603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　　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8,505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9,515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95,177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94,386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31,287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31,037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8,936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2,158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23,369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23,197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96903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18,062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14,867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33,723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7,132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66,647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14,200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6,425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897,455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203,163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50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215FB1-32B4-42C9-99CF-97BB898E66DF}"/>
</file>

<file path=customXml/itemProps2.xml><?xml version="1.0" encoding="utf-8"?>
<ds:datastoreItem xmlns:ds="http://schemas.openxmlformats.org/officeDocument/2006/customXml" ds:itemID="{C5891BAA-349E-4B05-8A32-22DD6153D56E}"/>
</file>

<file path=customXml/itemProps3.xml><?xml version="1.0" encoding="utf-8"?>
<ds:datastoreItem xmlns:ds="http://schemas.openxmlformats.org/officeDocument/2006/customXml" ds:itemID="{362149A3-03B2-48B7-8993-22A9AB370822}"/>
</file>

<file path=docProps/app.xml><?xml version="1.0" encoding="utf-8"?>
<Properties xmlns="http://schemas.openxmlformats.org/officeDocument/2006/extended-properties" xmlns:vt="http://schemas.openxmlformats.org/officeDocument/2006/docPropsVTypes">
  <TotalTime>3616</TotalTime>
  <Words>723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264</cp:revision>
  <cp:lastPrinted>2022-02-03T23:40:13Z</cp:lastPrinted>
  <dcterms:created xsi:type="dcterms:W3CDTF">2019-12-06T01:09:11Z</dcterms:created>
  <dcterms:modified xsi:type="dcterms:W3CDTF">2022-08-03T08:18:55Z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