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sldIdLst>
    <p:sldId id="256" r:id="rId5"/>
  </p:sldIdLst>
  <p:sldSz cx="7562850" cy="10075863"/>
  <p:notesSz cx="7104063" cy="10234613"/>
  <p:defaultTextStyle>
    <a:defPPr>
      <a:defRPr lang="en-GB"/>
    </a:defPPr>
    <a:lvl1pPr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1pPr>
    <a:lvl2pPr marL="4572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2pPr>
    <a:lvl3pPr marL="9144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3pPr>
    <a:lvl4pPr marL="13716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4pPr>
    <a:lvl5pPr marL="1828800" algn="l" defTabSz="449263" rtl="0" fontAlgn="base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bg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0">
          <p15:clr>
            <a:srgbClr val="A4A3A4"/>
          </p15:clr>
        </p15:guide>
        <p15:guide id="2" pos="2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88" userDrawn="1">
          <p15:clr>
            <a:srgbClr val="A4A3A4"/>
          </p15:clr>
        </p15:guide>
        <p15:guide id="2" pos="227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402979"/>
    <a:srgbClr val="3B2670"/>
    <a:srgbClr val="422159"/>
    <a:srgbClr val="421B49"/>
    <a:srgbClr val="6600CC"/>
    <a:srgbClr val="2B1557"/>
    <a:srgbClr val="4B4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9877" autoAdjust="0"/>
  </p:normalViewPr>
  <p:slideViewPr>
    <p:cSldViewPr>
      <p:cViewPr>
        <p:scale>
          <a:sx n="100" d="100"/>
          <a:sy n="100" d="100"/>
        </p:scale>
        <p:origin x="744" y="48"/>
      </p:cViewPr>
      <p:guideLst>
        <p:guide orient="horz" pos="1540"/>
        <p:guide pos="250"/>
      </p:guideLst>
    </p:cSldViewPr>
  </p:slideViewPr>
  <p:outlineViewPr>
    <p:cViewPr>
      <p:scale>
        <a:sx n="100" d="100"/>
        <a:sy n="100" d="100"/>
      </p:scale>
      <p:origin x="-786" y="-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88"/>
        <p:guide pos="227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恵美藤田" userId="3330581840_tp_dropbox_plus" providerId="OAuth2" clId="{1572D322-643F-444A-BEB8-1CB1BF3896C3}"/>
    <pc:docChg chg="modSld">
      <pc:chgData name="恵美藤田" userId="3330581840_tp_dropbox_plus" providerId="OAuth2" clId="{1572D322-643F-444A-BEB8-1CB1BF3896C3}" dt="2026-08-13T01:02:22.269" v="193" actId="1076"/>
      <pc:docMkLst>
        <pc:docMk/>
      </pc:docMkLst>
      <pc:sldChg chg="modSp mod">
        <pc:chgData name="恵美藤田" userId="3330581840_tp_dropbox_plus" providerId="OAuth2" clId="{1572D322-643F-444A-BEB8-1CB1BF3896C3}" dt="2026-08-13T01:02:22.269" v="193" actId="1076"/>
        <pc:sldMkLst>
          <pc:docMk/>
          <pc:sldMk cId="0" sldId="256"/>
        </pc:sldMkLst>
        <pc:spChg chg="mod">
          <ac:chgData name="恵美藤田" userId="3330581840_tp_dropbox_plus" providerId="OAuth2" clId="{1572D322-643F-444A-BEB8-1CB1BF3896C3}" dt="2026-08-13T01:02:22.269" v="193" actId="1076"/>
          <ac:spMkLst>
            <pc:docMk/>
            <pc:sldMk cId="0" sldId="256"/>
            <ac:spMk id="8" creationId="{00000000-0000-0000-0000-000000000000}"/>
          </ac:spMkLst>
        </pc:spChg>
        <pc:spChg chg="mod">
          <ac:chgData name="恵美藤田" userId="3330581840_tp_dropbox_plus" providerId="OAuth2" clId="{1572D322-643F-444A-BEB8-1CB1BF3896C3}" dt="2026-08-13T01:02:10.585" v="192" actId="13926"/>
          <ac:spMkLst>
            <pc:docMk/>
            <pc:sldMk cId="0" sldId="256"/>
            <ac:spMk id="10" creationId="{D13ECF04-E3E1-7610-1F7F-C6F56AEE459E}"/>
          </ac:spMkLst>
        </pc:spChg>
        <pc:spChg chg="mod">
          <ac:chgData name="恵美藤田" userId="3330581840_tp_dropbox_plus" providerId="OAuth2" clId="{1572D322-643F-444A-BEB8-1CB1BF3896C3}" dt="2026-08-13T00:45:48.194" v="84" actId="20577"/>
          <ac:spMkLst>
            <pc:docMk/>
            <pc:sldMk cId="0" sldId="256"/>
            <ac:spMk id="205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1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43" tIns="45722" rIns="91443" bIns="45722" anchor="ctr"/>
          <a:lstStyle>
            <a:lvl1pPr eaLnBrk="0" hangingPunct="0"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 sz="2400" b="1">
                <a:solidFill>
                  <a:schemeClr val="bg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1" y="2"/>
            <a:ext cx="3077367" cy="51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84" tIns="47642" rIns="95284" bIns="47642" numCol="1" anchor="t" anchorCtr="0" compatLnSpc="1">
            <a:prstTxWarp prst="textNoShape">
              <a:avLst/>
            </a:prstTxWarp>
          </a:bodyPr>
          <a:lstStyle>
            <a:lvl1pPr defTabSz="468333">
              <a:lnSpc>
                <a:spcPct val="100000"/>
              </a:lnSpc>
              <a:buFont typeface="Arial" charset="0"/>
              <a:buNone/>
              <a:tabLst>
                <a:tab pos="0" algn="l"/>
                <a:tab pos="952541" algn="l"/>
                <a:tab pos="1909847" algn="l"/>
                <a:tab pos="2863976" algn="l"/>
                <a:tab pos="3806993" algn="l"/>
                <a:tab pos="4769062" algn="l"/>
                <a:tab pos="5723191" algn="l"/>
                <a:tab pos="6664619" algn="l"/>
                <a:tab pos="7634627" algn="l"/>
                <a:tab pos="8574467" algn="l"/>
                <a:tab pos="9530183" algn="l"/>
                <a:tab pos="10481138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025023" y="2"/>
            <a:ext cx="3077367" cy="51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84" tIns="47642" rIns="95284" bIns="47642" numCol="1" anchor="t" anchorCtr="0" compatLnSpc="1">
            <a:prstTxWarp prst="textNoShape">
              <a:avLst/>
            </a:prstTxWarp>
          </a:bodyPr>
          <a:lstStyle>
            <a:lvl1pPr algn="r" defTabSz="468333">
              <a:lnSpc>
                <a:spcPct val="100000"/>
              </a:lnSpc>
              <a:buFont typeface="Arial" charset="0"/>
              <a:buNone/>
              <a:tabLst>
                <a:tab pos="0" algn="l"/>
                <a:tab pos="952541" algn="l"/>
                <a:tab pos="1909847" algn="l"/>
                <a:tab pos="2863976" algn="l"/>
                <a:tab pos="3806993" algn="l"/>
                <a:tab pos="4769062" algn="l"/>
                <a:tab pos="5723191" algn="l"/>
                <a:tab pos="6664619" algn="l"/>
                <a:tab pos="7634627" algn="l"/>
                <a:tab pos="8574467" algn="l"/>
                <a:tab pos="9530183" algn="l"/>
                <a:tab pos="10481138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410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14550" y="766763"/>
            <a:ext cx="2881313" cy="38369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47656" y="4859589"/>
            <a:ext cx="5205405" cy="460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84" tIns="47642" rIns="95284" bIns="47642" numCol="1" anchor="t" anchorCtr="0" compatLnSpc="1">
            <a:prstTxWarp prst="textNoShape">
              <a:avLst/>
            </a:prstTxWarp>
          </a:bodyPr>
          <a:lstStyle/>
          <a:p>
            <a:pPr lvl="0"/>
            <a:endParaRPr lang="ja-JP" altLang="en-US" noProof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1" y="9722470"/>
            <a:ext cx="3077367" cy="50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84" tIns="47642" rIns="95284" bIns="47642" numCol="1" anchor="b" anchorCtr="0" compatLnSpc="1">
            <a:prstTxWarp prst="textNoShape">
              <a:avLst/>
            </a:prstTxWarp>
          </a:bodyPr>
          <a:lstStyle>
            <a:lvl1pPr defTabSz="468333">
              <a:lnSpc>
                <a:spcPct val="100000"/>
              </a:lnSpc>
              <a:buFont typeface="Arial" charset="0"/>
              <a:buNone/>
              <a:tabLst>
                <a:tab pos="0" algn="l"/>
                <a:tab pos="952541" algn="l"/>
                <a:tab pos="1909847" algn="l"/>
                <a:tab pos="2863976" algn="l"/>
                <a:tab pos="3806993" algn="l"/>
                <a:tab pos="4769062" algn="l"/>
                <a:tab pos="5723191" algn="l"/>
                <a:tab pos="6664619" algn="l"/>
                <a:tab pos="7634627" algn="l"/>
                <a:tab pos="8574467" algn="l"/>
                <a:tab pos="9530183" algn="l"/>
                <a:tab pos="10481138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025023" y="9722470"/>
            <a:ext cx="3077367" cy="50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84" tIns="47642" rIns="95284" bIns="47642" numCol="1" anchor="b" anchorCtr="0" compatLnSpc="1">
            <a:prstTxWarp prst="textNoShape">
              <a:avLst/>
            </a:prstTxWarp>
          </a:bodyPr>
          <a:lstStyle>
            <a:lvl1pPr algn="r" defTabSz="468333">
              <a:lnSpc>
                <a:spcPct val="100000"/>
              </a:lnSpc>
              <a:buFont typeface="Arial" charset="0"/>
              <a:buNone/>
              <a:tabLst>
                <a:tab pos="0" algn="l"/>
                <a:tab pos="952541" algn="l"/>
                <a:tab pos="1909847" algn="l"/>
                <a:tab pos="2863976" algn="l"/>
                <a:tab pos="3806993" algn="l"/>
                <a:tab pos="4769062" algn="l"/>
                <a:tab pos="5723191" algn="l"/>
                <a:tab pos="6664619" algn="l"/>
                <a:tab pos="7634627" algn="l"/>
                <a:tab pos="8574467" algn="l"/>
                <a:tab pos="9530183" algn="l"/>
                <a:tab pos="10481138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369F35CA-37EC-4E02-9265-6D07603DC223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2811367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7468" eaLnBrk="0" hangingPunct="0">
              <a:spcBef>
                <a:spcPct val="30000"/>
              </a:spcBef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  <a:lvl2pPr marL="775799" indent="-298384" defTabSz="467468" eaLnBrk="0" hangingPunct="0">
              <a:spcBef>
                <a:spcPct val="30000"/>
              </a:spcBef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2pPr>
            <a:lvl3pPr marL="1193538" indent="-238708" defTabSz="467468" eaLnBrk="0" hangingPunct="0">
              <a:spcBef>
                <a:spcPct val="30000"/>
              </a:spcBef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3pPr>
            <a:lvl4pPr marL="1670952" indent="-238708" defTabSz="467468" eaLnBrk="0" hangingPunct="0">
              <a:spcBef>
                <a:spcPct val="30000"/>
              </a:spcBef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4pPr>
            <a:lvl5pPr marL="2148366" indent="-238708" defTabSz="467468" eaLnBrk="0" hangingPunct="0">
              <a:spcBef>
                <a:spcPct val="30000"/>
              </a:spcBef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5pPr>
            <a:lvl6pPr marL="2625782" indent="-238708" defTabSz="46746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6pPr>
            <a:lvl7pPr marL="3103196" indent="-238708" defTabSz="46746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7pPr>
            <a:lvl8pPr marL="3580612" indent="-238708" defTabSz="46746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8pPr>
            <a:lvl9pPr marL="4058026" indent="-238708" defTabSz="46746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51514" algn="l"/>
                <a:tab pos="1909660" algn="l"/>
                <a:tab pos="2862832" algn="l"/>
                <a:tab pos="3806057" algn="l"/>
                <a:tab pos="4767519" algn="l"/>
                <a:tab pos="5722347" algn="l"/>
                <a:tab pos="6663916" algn="l"/>
                <a:tab pos="7633665" algn="l"/>
                <a:tab pos="8573575" algn="l"/>
                <a:tab pos="9530063" algn="l"/>
                <a:tab pos="10479918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fld id="{655C0C97-621C-4B60-A7E1-18CD0C8FB12D}" type="slidenum">
              <a:rPr lang="en-GB" altLang="ja-JP" sz="1400">
                <a:latin typeface="Arial" charset="0"/>
                <a:ea typeface="ＭＳ Ｐゴシック" charset="-128"/>
              </a:rPr>
              <a:pPr eaLnBrk="1" hangingPunct="1">
                <a:spcBef>
                  <a:spcPct val="0"/>
                </a:spcBef>
                <a:buFont typeface="Arial" charset="0"/>
                <a:buNone/>
              </a:pPr>
              <a:t>1</a:t>
            </a:fld>
            <a:endParaRPr lang="en-GB" altLang="ja-JP" sz="1400">
              <a:latin typeface="Arial" charset="0"/>
              <a:ea typeface="ＭＳ Ｐゴシック" charset="-128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2087857" y="765745"/>
            <a:ext cx="2928353" cy="38402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43" tIns="45722" rIns="91443" bIns="45722" anchor="ctr"/>
          <a:lstStyle>
            <a:lvl1pPr eaLnBrk="0" hangingPunct="0">
              <a:spcBef>
                <a:spcPct val="30000"/>
              </a:spcBef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ja-JP" altLang="en-US" sz="25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/>
          </p:nvPr>
        </p:nvSpPr>
        <p:spPr>
          <a:xfrm>
            <a:off x="947656" y="4859589"/>
            <a:ext cx="5208754" cy="4617514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100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38" y="3130550"/>
            <a:ext cx="6429375" cy="21590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5063" y="5710238"/>
            <a:ext cx="5292725" cy="2574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37C5-AF23-4CE0-9842-B8DEEBF0F2BA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2795834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4D21D-D01E-4B7F-AE2F-A5317A87FA3C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556072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387975" y="682625"/>
            <a:ext cx="1606550" cy="82756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682625"/>
            <a:ext cx="4668837" cy="82756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67135-D474-4510-BE1B-438D2735F44A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255393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682625"/>
            <a:ext cx="6427787" cy="210343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8AFC1-7AD2-4738-A88B-2EF4439EABDF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89775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DA64F-5BEB-4005-B762-19BB284E4A54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404736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475413"/>
            <a:ext cx="6429375" cy="200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6900" y="4270375"/>
            <a:ext cx="6429375" cy="22050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BEA7B-1C66-4674-AC5A-17A730F39130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315341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2911475"/>
            <a:ext cx="3136900" cy="6046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56038" y="2911475"/>
            <a:ext cx="3138487" cy="6046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1AF60-953E-4486-AD06-B2F79F3A70D8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216653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5" y="403225"/>
            <a:ext cx="6807200" cy="1679575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7825" y="2255838"/>
            <a:ext cx="3341688" cy="939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7825" y="3195638"/>
            <a:ext cx="3341688" cy="58054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750" y="2255838"/>
            <a:ext cx="3343275" cy="939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750" y="3195638"/>
            <a:ext cx="3343275" cy="58054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B365C-2E9B-46DE-BAF7-5D0FDBFA0616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197145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B0876-AC20-4C90-871A-C665585C58BC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668599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40E5C-A899-420A-8593-F21FE540A28A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263820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5" y="401638"/>
            <a:ext cx="2489200" cy="17065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7513" y="401638"/>
            <a:ext cx="4227512" cy="85994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7825" y="2108200"/>
            <a:ext cx="2489200" cy="6892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1F015-20BB-4A3E-80D1-23FCBB846F01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144505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053263"/>
            <a:ext cx="4537075" cy="831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725" y="900113"/>
            <a:ext cx="4537075" cy="604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725" y="7885113"/>
            <a:ext cx="4537075" cy="11826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A74C8-5624-404D-A5F4-3BAEDE49BEAA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  <p:extLst>
      <p:ext uri="{BB962C8B-B14F-4D97-AF65-F5344CB8AC3E}">
        <p14:creationId xmlns:p14="http://schemas.microsoft.com/office/powerpoint/2010/main" val="243596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66738" y="682625"/>
            <a:ext cx="6427787" cy="21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/>
              <a:t>マスタ</a:t>
            </a:r>
            <a:r>
              <a:rPr lang="en-GB" altLang="ja-JP"/>
              <a:t> </a:t>
            </a:r>
            <a:r>
              <a:rPr lang="ja-JP" altLang="en-GB"/>
              <a:t>タイトルの書式設定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2911475"/>
            <a:ext cx="6427787" cy="604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GB"/>
              <a:t>マスタ</a:t>
            </a:r>
            <a:r>
              <a:rPr lang="en-GB" altLang="ja-JP"/>
              <a:t> </a:t>
            </a:r>
            <a:r>
              <a:rPr lang="ja-JP" altLang="en-GB"/>
              <a:t>テキストの書式設定</a:t>
            </a:r>
            <a:endParaRPr lang="en-GB" altLang="ja-JP"/>
          </a:p>
          <a:p>
            <a:pPr lvl="1"/>
            <a:r>
              <a:rPr lang="ja-JP" altLang="en-GB"/>
              <a:t>第</a:t>
            </a:r>
            <a:r>
              <a:rPr lang="en-GB" altLang="ja-JP"/>
              <a:t> 2 </a:t>
            </a:r>
            <a:r>
              <a:rPr lang="ja-JP" altLang="en-GB"/>
              <a:t>レベル</a:t>
            </a:r>
            <a:endParaRPr lang="en-GB" altLang="ja-JP"/>
          </a:p>
          <a:p>
            <a:pPr lvl="2"/>
            <a:r>
              <a:rPr lang="ja-JP" altLang="en-GB"/>
              <a:t>第</a:t>
            </a:r>
            <a:r>
              <a:rPr lang="en-GB" altLang="ja-JP"/>
              <a:t> 3 </a:t>
            </a:r>
            <a:r>
              <a:rPr lang="ja-JP" altLang="en-GB"/>
              <a:t>レベル</a:t>
            </a:r>
            <a:endParaRPr lang="en-GB" altLang="ja-JP"/>
          </a:p>
          <a:p>
            <a:pPr lvl="3"/>
            <a:r>
              <a:rPr lang="ja-JP" altLang="en-GB"/>
              <a:t>第</a:t>
            </a:r>
            <a:r>
              <a:rPr lang="en-GB" altLang="ja-JP"/>
              <a:t> 4 </a:t>
            </a:r>
            <a:r>
              <a:rPr lang="ja-JP" altLang="en-GB"/>
              <a:t>レベル</a:t>
            </a:r>
            <a:endParaRPr lang="en-GB" altLang="ja-JP"/>
          </a:p>
          <a:p>
            <a:pPr lvl="4"/>
            <a:r>
              <a:rPr lang="ja-JP" altLang="en-GB"/>
              <a:t>第</a:t>
            </a:r>
            <a:r>
              <a:rPr lang="en-GB" altLang="ja-JP"/>
              <a:t> 5 </a:t>
            </a:r>
            <a:r>
              <a:rPr lang="ja-JP" altLang="en-GB"/>
              <a:t>レベル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66738" y="9182100"/>
            <a:ext cx="15748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en-US" altLang="ja-JP"/>
              <a:t>2014/3/10</a:t>
            </a:r>
            <a:endParaRPr lang="en-GB" altLang="ja-JP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2584450" y="9182100"/>
            <a:ext cx="23923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GB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5419725" y="9182100"/>
            <a:ext cx="15748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8086157B-2161-4CC6-81AF-F77B1FCE63B6}" type="slidenum">
              <a:rPr lang="en-GB" altLang="ja-JP"/>
              <a:pPr>
                <a:defRPr/>
              </a:pPr>
              <a:t>‹#›</a:t>
            </a:fld>
            <a:endParaRPr lang="en-GB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5pPr>
      <a:lvl6pPr marL="4572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6pPr>
      <a:lvl7pPr marL="9144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7pPr>
      <a:lvl8pPr marL="13716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8pPr>
      <a:lvl9pPr marL="1828800" algn="ctr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4400">
          <a:solidFill>
            <a:srgbClr val="000000"/>
          </a:solidFill>
          <a:latin typeface="Arial" charset="0"/>
          <a:ea typeface="ＭＳ Ｐゴシック" pitchFamily="50" charset="-128"/>
        </a:defRPr>
      </a:lvl9pPr>
    </p:titleStyle>
    <p:bodyStyle>
      <a:lvl1pPr marL="341313" indent="-341313" algn="l" defTabSz="449263" rtl="0" eaLnBrk="0" fontAlgn="base" hangingPunct="0">
        <a:lnSpc>
          <a:spcPct val="93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3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3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4"/>
          <p:cNvSpPr/>
          <p:nvPr/>
        </p:nvSpPr>
        <p:spPr bwMode="auto">
          <a:xfrm>
            <a:off x="710605" y="2010171"/>
            <a:ext cx="6005512" cy="1704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</a:pPr>
            <a:endParaRPr kumimoji="0" lang="ja-JP" altLang="en-US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051" name="Rectangle 1"/>
          <p:cNvSpPr>
            <a:spLocks noChangeArrowheads="1"/>
          </p:cNvSpPr>
          <p:nvPr/>
        </p:nvSpPr>
        <p:spPr bwMode="auto">
          <a:xfrm>
            <a:off x="1602582" y="4029819"/>
            <a:ext cx="4413250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800"/>
              </a:spcBef>
              <a:buChar char="•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ts val="700"/>
              </a:spcBef>
              <a:buChar char="–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500"/>
              </a:spcBef>
              <a:buChar char="–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500"/>
              </a:spcBef>
              <a:buChar char="»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22479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00"/>
              </a:spcBef>
              <a:buClr>
                <a:srgbClr val="FFB518"/>
              </a:buClr>
              <a:buFont typeface="Arial" charset="0"/>
              <a:buNone/>
            </a:pPr>
            <a:r>
              <a:rPr lang="ja-JP" altLang="en-GB" sz="1600" dirty="0">
                <a:solidFill>
                  <a:schemeClr val="accent1">
                    <a:lumMod val="50000"/>
                  </a:schemeClr>
                </a:solidFill>
                <a:latin typeface="HGP創英角ｺﾞｼｯｸUB" pitchFamily="50" charset="-128"/>
                <a:ea typeface="HGP創英角ｺﾞｼｯｸUB" pitchFamily="50" charset="-128"/>
              </a:rPr>
              <a:t>■</a:t>
            </a:r>
            <a:r>
              <a:rPr lang="en-GB" altLang="ja-JP" sz="1600" dirty="0">
                <a:solidFill>
                  <a:srgbClr val="4B4479"/>
                </a:solidFill>
                <a:latin typeface="HGP創英角ｺﾞｼｯｸUB" pitchFamily="50" charset="-128"/>
                <a:ea typeface="HGP創英角ｺﾞｼｯｸUB" pitchFamily="50" charset="-128"/>
              </a:rPr>
              <a:t> </a:t>
            </a:r>
            <a:r>
              <a:rPr lang="en-GB" altLang="ja-JP" sz="1600" dirty="0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rPr>
              <a:t>20</a:t>
            </a:r>
            <a:r>
              <a:rPr lang="en-US" altLang="ja-JP" sz="1600" dirty="0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rPr>
              <a:t>26</a:t>
            </a:r>
            <a:r>
              <a:rPr lang="ja-JP" altLang="en-GB" sz="1600" dirty="0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rPr>
              <a:t>年</a:t>
            </a:r>
            <a:r>
              <a:rPr lang="en-US" altLang="ja-JP" sz="1600" dirty="0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rPr>
              <a:t>7</a:t>
            </a:r>
            <a:r>
              <a:rPr lang="ja-JP" altLang="en-GB" sz="1600" dirty="0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rPr>
              <a:t>月ページビュー＆ユニークブラウザ</a:t>
            </a:r>
            <a:endParaRPr lang="en-GB" altLang="ja-JP" sz="1600" dirty="0">
              <a:solidFill>
                <a:schemeClr val="tx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4382803" y="8335325"/>
            <a:ext cx="3266058" cy="2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ts val="8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ts val="7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ts val="5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ts val="5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ja-JP" sz="800" b="0" dirty="0">
                <a:latin typeface="+mj-ea"/>
                <a:ea typeface="+mj-ea"/>
              </a:rPr>
              <a:t>※</a:t>
            </a:r>
            <a:r>
              <a:rPr lang="en-US" altLang="ja-JP" sz="800" b="0" dirty="0">
                <a:latin typeface="+mj-ea"/>
                <a:ea typeface="+mj-ea"/>
              </a:rPr>
              <a:t>PV UB</a:t>
            </a:r>
            <a:r>
              <a:rPr lang="ja-JP" altLang="en-US" sz="800" b="0" dirty="0">
                <a:latin typeface="+mj-ea"/>
                <a:ea typeface="+mj-ea"/>
              </a:rPr>
              <a:t>の数値は</a:t>
            </a:r>
            <a:r>
              <a:rPr lang="en-US" altLang="ja-JP" sz="800" b="0" dirty="0">
                <a:latin typeface="+mj-ea"/>
                <a:ea typeface="+mj-ea"/>
              </a:rPr>
              <a:t>Adobe Analytics</a:t>
            </a:r>
            <a:r>
              <a:rPr lang="ja-JP" altLang="en-US" sz="800" b="0" dirty="0">
                <a:latin typeface="+mj-ea"/>
                <a:ea typeface="+mj-ea"/>
              </a:rPr>
              <a:t>によって集計されたデータです。</a:t>
            </a:r>
            <a:endParaRPr lang="ja-JP" altLang="en-GB" sz="800" b="0" dirty="0">
              <a:latin typeface="+mj-ea"/>
              <a:ea typeface="+mj-ea"/>
            </a:endParaRPr>
          </a:p>
        </p:txBody>
      </p:sp>
      <p:grpSp>
        <p:nvGrpSpPr>
          <p:cNvPr id="2058" name="Group 634"/>
          <p:cNvGrpSpPr>
            <a:grpSpLocks/>
          </p:cNvGrpSpPr>
          <p:nvPr/>
        </p:nvGrpSpPr>
        <p:grpSpPr bwMode="auto">
          <a:xfrm>
            <a:off x="1953305" y="9271278"/>
            <a:ext cx="4103688" cy="411163"/>
            <a:chOff x="1107" y="5841"/>
            <a:chExt cx="2585" cy="259"/>
          </a:xfrm>
        </p:grpSpPr>
        <p:sp>
          <p:nvSpPr>
            <p:cNvPr id="2065" name="Text Box 489"/>
            <p:cNvSpPr txBox="1">
              <a:spLocks noChangeArrowheads="1"/>
            </p:cNvSpPr>
            <p:nvPr/>
          </p:nvSpPr>
          <p:spPr bwMode="auto">
            <a:xfrm>
              <a:off x="1616" y="5963"/>
              <a:ext cx="1104" cy="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charset="0"/>
                <a:buNone/>
              </a:pPr>
              <a:r>
                <a:rPr lang="ja-JP" altLang="ja-JP" sz="1000" b="0" baseline="30000" dirty="0">
                  <a:solidFill>
                    <a:schemeClr val="tx1"/>
                  </a:solidFill>
                  <a:latin typeface="HGP創英角ｺﾞｼｯｸUB" pitchFamily="50" charset="-128"/>
                  <a:ea typeface="HGP創英角ｺﾞｼｯｸUB" pitchFamily="50" charset="-128"/>
                </a:rPr>
                <a:t>E-mail ： </a:t>
              </a:r>
              <a:r>
                <a:rPr lang="en-US" altLang="ja-JP" sz="1200" b="0" baseline="30000" dirty="0" err="1">
                  <a:solidFill>
                    <a:schemeClr val="tx1"/>
                  </a:solidFill>
                  <a:latin typeface="HGP創英角ｺﾞｼｯｸUB" pitchFamily="50" charset="-128"/>
                  <a:ea typeface="HGP創英角ｺﾞｼｯｸUB" pitchFamily="50" charset="-128"/>
                </a:rPr>
                <a:t>btj</a:t>
              </a:r>
              <a:r>
                <a:rPr lang="ja-JP" altLang="ja-JP" sz="1200" b="0" baseline="30000" dirty="0">
                  <a:solidFill>
                    <a:schemeClr val="tx1"/>
                  </a:solidFill>
                  <a:latin typeface="HGP創英角ｺﾞｼｯｸUB" pitchFamily="50" charset="-128"/>
                  <a:ea typeface="HGP創英角ｺﾞｼｯｸUB" pitchFamily="50" charset="-128"/>
                </a:rPr>
                <a:t>-ad@nikkeibp.co.jp</a:t>
              </a:r>
              <a:endParaRPr lang="ja-JP" altLang="ja-JP" sz="1000" b="0" baseline="30000" dirty="0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2066" name="Rectangle 490"/>
            <p:cNvSpPr>
              <a:spLocks noChangeArrowheads="1"/>
            </p:cNvSpPr>
            <p:nvPr/>
          </p:nvSpPr>
          <p:spPr bwMode="auto">
            <a:xfrm>
              <a:off x="1107" y="5841"/>
              <a:ext cx="2585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defRPr sz="32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defRPr sz="28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defRPr sz="24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defRPr sz="2000">
                  <a:solidFill>
                    <a:srgbClr val="000000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charset="0"/>
                <a:buNone/>
              </a:pPr>
              <a:r>
                <a:rPr lang="ja-JP" altLang="ja-JP" sz="1000" b="0" baseline="30000" dirty="0">
                  <a:latin typeface="HGP創英角ｺﾞｼｯｸUB" pitchFamily="50" charset="-128"/>
                  <a:ea typeface="HGP創英角ｺﾞｼｯｸUB" pitchFamily="50" charset="-128"/>
                </a:rPr>
                <a:t>【お問い合わせ】</a:t>
              </a:r>
              <a:endParaRPr lang="en-US" altLang="ja-JP" sz="1000" b="0" baseline="30000" dirty="0">
                <a:latin typeface="HGP創英角ｺﾞｼｯｸUB" pitchFamily="50" charset="-128"/>
                <a:ea typeface="HGP創英角ｺﾞｼｯｸUB" pitchFamily="50" charset="-128"/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ja-JP" altLang="en-US" sz="1000" b="0" baseline="30000" dirty="0">
                  <a:latin typeface="HGP創英角ｺﾞｼｯｸUB" pitchFamily="50" charset="-128"/>
                  <a:ea typeface="HGP創英角ｺﾞｼｯｸUB" pitchFamily="50" charset="-128"/>
                </a:rPr>
                <a:t>医療メディア広告部　　</a:t>
              </a:r>
              <a:r>
                <a:rPr lang="ja-JP" altLang="ja-JP" sz="1000" b="0" baseline="30000" dirty="0">
                  <a:latin typeface="HGP創英角ｺﾞｼｯｸUB" pitchFamily="50" charset="-128"/>
                  <a:ea typeface="HGP創英角ｺﾞｼｯｸUB" pitchFamily="50" charset="-128"/>
                </a:rPr>
                <a:t>TEL.03-6811-8036　FAX.</a:t>
              </a:r>
              <a:r>
                <a:rPr lang="ja-JP" altLang="en-US" sz="1000" b="0" baseline="30000" dirty="0">
                  <a:latin typeface="HGP創英角ｺﾞｼｯｸUB" pitchFamily="50" charset="-128"/>
                  <a:ea typeface="HGP創英角ｺﾞｼｯｸUB" pitchFamily="50" charset="-128"/>
                </a:rPr>
                <a:t> </a:t>
              </a:r>
              <a:r>
                <a:rPr lang="en-US" altLang="ja-JP" sz="1000" b="0" baseline="30000" dirty="0">
                  <a:latin typeface="HGP創英角ｺﾞｼｯｸUB" pitchFamily="50" charset="-128"/>
                  <a:ea typeface="HGP創英角ｺﾞｼｯｸUB" pitchFamily="50" charset="-128"/>
                </a:rPr>
                <a:t>050-3153-7277</a:t>
              </a:r>
              <a:endParaRPr lang="en-GB" altLang="ja-JP" sz="1000" b="0" baseline="30000" dirty="0"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396875" y="778513"/>
            <a:ext cx="6624736" cy="568481"/>
            <a:chOff x="469057" y="401326"/>
            <a:chExt cx="6624736" cy="568481"/>
          </a:xfrm>
        </p:grpSpPr>
        <p:pic>
          <p:nvPicPr>
            <p:cNvPr id="29" name="Picture 9" descr="\\LS-XHL52F\share\日経BP\ロゴ\web\日経バイオテク\logo_green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5369" y="420532"/>
              <a:ext cx="18288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テキスト ボックス 1"/>
            <p:cNvSpPr txBox="1"/>
            <p:nvPr/>
          </p:nvSpPr>
          <p:spPr>
            <a:xfrm>
              <a:off x="3061345" y="419528"/>
              <a:ext cx="3678386" cy="550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3200" dirty="0">
                  <a:solidFill>
                    <a:schemeClr val="accent1">
                      <a:lumMod val="50000"/>
                    </a:schemeClr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Marketing Report</a:t>
              </a:r>
              <a:endParaRPr kumimoji="1" lang="ja-JP" altLang="en-US" sz="32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3" name="テキスト ボックス 2"/>
            <p:cNvSpPr txBox="1"/>
            <p:nvPr/>
          </p:nvSpPr>
          <p:spPr>
            <a:xfrm>
              <a:off x="469057" y="401326"/>
              <a:ext cx="6624736" cy="550279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30000"/>
              </a:schemeClr>
            </a:solidFill>
          </p:spPr>
          <p:txBody>
            <a:bodyPr wrap="square" rtlCol="0">
              <a:spAutoFit/>
            </a:bodyPr>
            <a:lstStyle/>
            <a:p>
              <a:endParaRPr kumimoji="1" lang="ja-JP" altLang="en-US" sz="3200" dirty="0"/>
            </a:p>
          </p:txBody>
        </p:sp>
      </p:grpSp>
      <p:sp>
        <p:nvSpPr>
          <p:cNvPr id="8" name="日付プレースホルダー 7"/>
          <p:cNvSpPr>
            <a:spLocks noGrp="1"/>
          </p:cNvSpPr>
          <p:nvPr>
            <p:ph type="dt" idx="10"/>
          </p:nvPr>
        </p:nvSpPr>
        <p:spPr>
          <a:xfrm>
            <a:off x="6054104" y="1403375"/>
            <a:ext cx="1547018" cy="257005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2026.8.13</a:t>
            </a:r>
            <a:endParaRPr lang="en-GB" altLang="ja-JP" dirty="0"/>
          </a:p>
        </p:txBody>
      </p:sp>
      <p:pic>
        <p:nvPicPr>
          <p:cNvPr id="2109" name="Picture 61" descr="http://nbt.nikkeibp.co.jp/bio/images/publlcations_logo2_03c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044" y="1814908"/>
            <a:ext cx="1828800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4225925" y="17113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>
              <a:latin typeface="ＭＳ Ｐゴシック" charset="-128"/>
            </a:endParaRPr>
          </a:p>
        </p:txBody>
      </p:sp>
      <p:sp>
        <p:nvSpPr>
          <p:cNvPr id="21" name="Rectangle 48"/>
          <p:cNvSpPr>
            <a:spLocks noChangeArrowheads="1"/>
          </p:cNvSpPr>
          <p:nvPr/>
        </p:nvSpPr>
        <p:spPr bwMode="auto">
          <a:xfrm>
            <a:off x="710605" y="3004939"/>
            <a:ext cx="6140450" cy="49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1400" dirty="0"/>
              <a:t>抗体医薬、</a:t>
            </a:r>
            <a:r>
              <a:rPr lang="en-US" altLang="ja-JP" sz="1400" dirty="0" err="1"/>
              <a:t>iPS</a:t>
            </a:r>
            <a:r>
              <a:rPr lang="ja-JP" altLang="en-US" sz="1400" dirty="0"/>
              <a:t>細胞、機能性食品、バイオ燃料、バイオプラスチックなどの最新ニュースを網羅した唯一のバイオテクノロジーサイトです。</a:t>
            </a:r>
          </a:p>
        </p:txBody>
      </p:sp>
      <p:sp>
        <p:nvSpPr>
          <p:cNvPr id="22" name="Rectangle 54"/>
          <p:cNvSpPr>
            <a:spLocks noChangeArrowheads="1"/>
          </p:cNvSpPr>
          <p:nvPr/>
        </p:nvSpPr>
        <p:spPr bwMode="auto">
          <a:xfrm>
            <a:off x="710605" y="2205434"/>
            <a:ext cx="60055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1600" b="1" dirty="0"/>
              <a:t>バイオテクノロジーの最新ニュースを網羅した唯一のポータルサイト</a:t>
            </a:r>
          </a:p>
        </p:txBody>
      </p:sp>
      <p:sp>
        <p:nvSpPr>
          <p:cNvPr id="23" name="Rectangle 54"/>
          <p:cNvSpPr>
            <a:spLocks noChangeArrowheads="1"/>
          </p:cNvSpPr>
          <p:nvPr/>
        </p:nvSpPr>
        <p:spPr bwMode="auto">
          <a:xfrm>
            <a:off x="901105" y="2543967"/>
            <a:ext cx="25574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Malgun Gothic" pitchFamily="34" charset="-127"/>
                <a:ea typeface="Malgun Gothic" pitchFamily="34" charset="-127"/>
              </a:rPr>
              <a:t>https://bio.nikkeibp.co.jp/</a:t>
            </a:r>
            <a:endParaRPr lang="ja-JP" altLang="en-US" sz="1600" dirty="0">
              <a:latin typeface="Malgun Gothic" pitchFamily="34" charset="-127"/>
              <a:ea typeface="Malgun Gothic" pitchFamily="34" charset="-127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12D7C9A-06FE-492F-AE5F-63AEC5C369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05" y="9247447"/>
            <a:ext cx="1015376" cy="35718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13ECF04-E3E1-7610-1F7F-C6F56AEE459E}"/>
              </a:ext>
            </a:extLst>
          </p:cNvPr>
          <p:cNvSpPr txBox="1"/>
          <p:nvPr/>
        </p:nvSpPr>
        <p:spPr>
          <a:xfrm>
            <a:off x="76513" y="4749899"/>
            <a:ext cx="7486337" cy="3412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600" b="1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月間ページビュー</a:t>
            </a:r>
            <a:r>
              <a:rPr lang="ja-JP" altLang="en-US" sz="360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3600" b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440,402</a:t>
            </a:r>
            <a:r>
              <a:rPr lang="en-US" altLang="ja-JP" sz="36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</a:t>
            </a:r>
          </a:p>
          <a:p>
            <a:pPr algn="ctr"/>
            <a:r>
              <a:rPr lang="ja-JP" altLang="en-US" sz="2800" b="0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１日平均ページビュー </a:t>
            </a:r>
            <a:r>
              <a:rPr lang="en-US" altLang="ja-JP" sz="2800" b="0" i="0" u="none" strike="noStrike" baseline="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14,206</a:t>
            </a:r>
          </a:p>
          <a:p>
            <a:pPr algn="ctr"/>
            <a:endParaRPr lang="en-US" altLang="ja-JP" sz="3600" dirty="0">
              <a:solidFill>
                <a:srgbClr val="008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/>
            <a:r>
              <a:rPr lang="ja-JP" altLang="en-US" sz="3600" b="1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月間ユニークブラウザ </a:t>
            </a:r>
            <a:r>
              <a:rPr lang="en-US" altLang="ja-JP" sz="36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188,877 </a:t>
            </a:r>
          </a:p>
          <a:p>
            <a:pPr algn="ctr"/>
            <a:r>
              <a:rPr lang="ja-JP" altLang="en-US" b="0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１日平均ユニークブラウザ </a:t>
            </a:r>
            <a:r>
              <a:rPr lang="en-US" altLang="ja-JP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6,092</a:t>
            </a:r>
          </a:p>
          <a:p>
            <a:pPr algn="ctr"/>
            <a:endParaRPr lang="en-US" altLang="ja-JP" sz="3600" dirty="0">
              <a:solidFill>
                <a:srgbClr val="008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/>
            <a:r>
              <a:rPr lang="ja-JP" altLang="en-US" sz="3600" b="1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メール配信数（</a:t>
            </a:r>
            <a:r>
              <a:rPr lang="en-US" altLang="ja-JP" sz="3600" b="1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7/31</a:t>
            </a:r>
            <a:r>
              <a:rPr lang="ja-JP" altLang="en-US" sz="3600" b="1" i="0" u="none" strike="noStrike" baseline="0" dirty="0">
                <a:solidFill>
                  <a:srgbClr val="008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配信） </a:t>
            </a:r>
            <a:r>
              <a:rPr lang="en-US" altLang="ja-JP" sz="3600" b="0" i="0" u="none" strike="noStrike" baseline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21,449</a:t>
            </a:r>
            <a:endParaRPr lang="ja-JP" altLang="en-US" sz="3600" b="0" i="0" u="none" strike="noStrike" baseline="0" dirty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369000-971c-4de2-98e9-ecd6e5b4885d">
      <Terms xmlns="http://schemas.microsoft.com/office/infopath/2007/PartnerControls"/>
    </lcf76f155ced4ddcb4097134ff3c332f>
    <TaxCatchAll xmlns="eb54e04a-f2ad-4feb-b211-739ca8db5bc3" xsi:nil="true"/>
    <_x5099__x8003_ xmlns="dc369000-971c-4de2-98e9-ecd6e5b4885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51BCF592701B74FB95E0F63F34B3E8C" ma:contentTypeVersion="20" ma:contentTypeDescription="新しいドキュメントを作成します。" ma:contentTypeScope="" ma:versionID="64d2c69f2b3d66bf60e160d510b1c92a">
  <xsd:schema xmlns:xsd="http://www.w3.org/2001/XMLSchema" xmlns:xs="http://www.w3.org/2001/XMLSchema" xmlns:p="http://schemas.microsoft.com/office/2006/metadata/properties" xmlns:ns2="dc369000-971c-4de2-98e9-ecd6e5b4885d" xmlns:ns3="eb54e04a-f2ad-4feb-b211-739ca8db5bc3" targetNamespace="http://schemas.microsoft.com/office/2006/metadata/properties" ma:root="true" ma:fieldsID="329180797ca92357aa07610b1d614669" ns2:_="" ns3:_="">
    <xsd:import namespace="dc369000-971c-4de2-98e9-ecd6e5b4885d"/>
    <xsd:import namespace="eb54e04a-f2ad-4feb-b211-739ca8db5bc3"/>
    <xsd:element name="properties">
      <xsd:complexType>
        <xsd:sequence>
          <xsd:element name="documentManagement">
            <xsd:complexType>
              <xsd:all>
                <xsd:element ref="ns2:_x5099__x8003_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69000-971c-4de2-98e9-ecd6e5b4885d" elementFormDefault="qualified">
    <xsd:import namespace="http://schemas.microsoft.com/office/2006/documentManagement/types"/>
    <xsd:import namespace="http://schemas.microsoft.com/office/infopath/2007/PartnerControls"/>
    <xsd:element name="_x5099__x8003_" ma:index="8" nillable="true" ma:displayName="備考" ma:internalName="_x5099__x8003_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54bca362-144e-4619-a219-53031a33eb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4e04a-f2ad-4feb-b211-739ca8db5b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c8e9ca5-de69-4118-913c-c881dbe0963c}" ma:internalName="TaxCatchAll" ma:showField="CatchAllData" ma:web="eb54e04a-f2ad-4feb-b211-739ca8db5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D090E4-763F-496E-9F43-D3EFF6F18D27}">
  <ds:schemaRefs>
    <ds:schemaRef ds:uri="dc369000-971c-4de2-98e9-ecd6e5b4885d"/>
    <ds:schemaRef ds:uri="eb54e04a-f2ad-4feb-b211-739ca8db5bc3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4B57BC-ADC2-480F-B1AD-B03E0FC1D9D5}"/>
</file>

<file path=customXml/itemProps3.xml><?xml version="1.0" encoding="utf-8"?>
<ds:datastoreItem xmlns:ds="http://schemas.openxmlformats.org/officeDocument/2006/customXml" ds:itemID="{132E8B03-9E89-4D74-AA38-E942CE475C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32824</TotalTime>
  <Words>119</Words>
  <Application>Microsoft Office PowerPoint</Application>
  <PresentationFormat>ユーザー設定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HGP創英角ｺﾞｼｯｸUB</vt:lpstr>
      <vt:lpstr>Malgun Gothic</vt:lpstr>
      <vt:lpstr>ＭＳ Ｐゴシック</vt:lpstr>
      <vt:lpstr>Aharoni</vt:lpstr>
      <vt:lpstr>Arial</vt:lpstr>
      <vt:lpstr>Times New Roman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 泰一</dc:creator>
  <cp:lastModifiedBy>藤田 恵美</cp:lastModifiedBy>
  <cp:revision>968</cp:revision>
  <cp:lastPrinted>2026-05-13T12:11:59Z</cp:lastPrinted>
  <dcterms:modified xsi:type="dcterms:W3CDTF">2026-08-13T01:03:00Z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0x010100A51BCF592701B74FB95E0F63F34B3E8C</vt:lpwstr>
  </property>
</Properties>
</file>