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9877" autoAdjust="0"/>
  </p:normalViewPr>
  <p:slideViewPr>
    <p:cSldViewPr>
      <p:cViewPr>
        <p:scale>
          <a:sx n="90" d="100"/>
          <a:sy n="90" d="100"/>
        </p:scale>
        <p:origin x="992" y="-820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恵美藤田" userId="3330581840_tp_dropbox_plus" providerId="OAuth2" clId="{1572D322-643F-444A-BEB8-1CB1BF3896C3}"/>
    <pc:docChg chg="modSld">
      <pc:chgData name="恵美藤田" userId="3330581840_tp_dropbox_plus" providerId="OAuth2" clId="{1572D322-643F-444A-BEB8-1CB1BF3896C3}" dt="2026-07-09T08:10:19.086" v="70" actId="20577"/>
      <pc:docMkLst>
        <pc:docMk/>
      </pc:docMkLst>
      <pc:sldChg chg="modSp mod">
        <pc:chgData name="恵美藤田" userId="3330581840_tp_dropbox_plus" providerId="OAuth2" clId="{1572D322-643F-444A-BEB8-1CB1BF3896C3}" dt="2026-07-09T08:10:19.086" v="70" actId="20577"/>
        <pc:sldMkLst>
          <pc:docMk/>
          <pc:sldMk cId="0" sldId="256"/>
        </pc:sldMkLst>
        <pc:spChg chg="mod">
          <ac:chgData name="恵美藤田" userId="3330581840_tp_dropbox_plus" providerId="OAuth2" clId="{1572D322-643F-444A-BEB8-1CB1BF3896C3}" dt="2026-07-09T07:51:14.634" v="10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恵美藤田" userId="3330581840_tp_dropbox_plus" providerId="OAuth2" clId="{1572D322-643F-444A-BEB8-1CB1BF3896C3}" dt="2026-07-09T08:10:19.086" v="70" actId="20577"/>
          <ac:spMkLst>
            <pc:docMk/>
            <pc:sldMk cId="0" sldId="256"/>
            <ac:spMk id="10" creationId="{D13ECF04-E3E1-7610-1F7F-C6F56AEE459E}"/>
          </ac:spMkLst>
        </pc:spChg>
        <pc:spChg chg="mod">
          <ac:chgData name="恵美藤田" userId="3330581840_tp_dropbox_plus" providerId="OAuth2" clId="{1572D322-643F-444A-BEB8-1CB1BF3896C3}" dt="2026-07-09T07:51:20.734" v="14" actId="20577"/>
          <ac:spMkLst>
            <pc:docMk/>
            <pc:sldMk cId="0" sldId="256"/>
            <ac:spMk id="205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jpeg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26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6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4382803" y="8335325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2" y="1383898"/>
            <a:ext cx="1547018" cy="257005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2026.7.9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13ECF04-E3E1-7610-1F7F-C6F56AEE459E}"/>
              </a:ext>
            </a:extLst>
          </p:cNvPr>
          <p:cNvSpPr txBox="1"/>
          <p:nvPr/>
        </p:nvSpPr>
        <p:spPr>
          <a:xfrm>
            <a:off x="97501" y="4756905"/>
            <a:ext cx="7486337" cy="34126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3600" b="1" i="0" u="none" strike="noStrike" baseline="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月間ページビュー</a:t>
            </a:r>
            <a:r>
              <a:rPr lang="ja-JP" altLang="en-US" sz="360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en-US" altLang="ja-JP" sz="3600" b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384,652</a:t>
            </a:r>
            <a:r>
              <a:rPr lang="en-US" altLang="ja-JP" sz="3600" b="0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  </a:t>
            </a:r>
          </a:p>
          <a:p>
            <a:pPr algn="ctr"/>
            <a:r>
              <a:rPr lang="ja-JP" altLang="en-US" sz="2800" b="0" i="0" u="none" strike="noStrike" baseline="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１日平均ページビュー </a:t>
            </a:r>
            <a:r>
              <a:rPr lang="en-US" altLang="ja-JP" sz="2800" b="0" i="0" u="none" strike="noStrike" baseline="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12,822</a:t>
            </a:r>
          </a:p>
          <a:p>
            <a:pPr algn="ctr"/>
            <a:endParaRPr lang="en-US" altLang="ja-JP" sz="3600" dirty="0">
              <a:solidFill>
                <a:srgbClr val="008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3600" b="1" i="0" u="none" strike="noStrike" baseline="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月間ユニークブラウザ </a:t>
            </a:r>
            <a:r>
              <a:rPr lang="en-US" altLang="ja-JP" sz="3600" b="0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160,071 </a:t>
            </a:r>
          </a:p>
          <a:p>
            <a:pPr algn="ctr"/>
            <a:r>
              <a:rPr lang="ja-JP" altLang="en-US" b="0" i="0" u="none" strike="noStrike" baseline="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１日平均ユニークブラウザ </a:t>
            </a:r>
            <a:r>
              <a:rPr lang="en-US" altLang="ja-JP" b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</a:t>
            </a:r>
            <a:r>
              <a:rPr lang="en-US" altLang="ja-JP" b="0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,336</a:t>
            </a:r>
          </a:p>
          <a:p>
            <a:pPr algn="ctr"/>
            <a:endParaRPr lang="en-US" altLang="ja-JP" sz="3600" dirty="0">
              <a:solidFill>
                <a:srgbClr val="008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3600" b="1" i="0" u="none" strike="noStrike" baseline="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メール配信数（</a:t>
            </a:r>
            <a:r>
              <a:rPr lang="en-US" altLang="ja-JP" sz="3600" b="1" i="0" u="none" strike="noStrike" baseline="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6/29</a:t>
            </a:r>
            <a:r>
              <a:rPr lang="ja-JP" altLang="en-US" sz="3600" b="1" i="0" u="none" strike="noStrike" baseline="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配信） </a:t>
            </a:r>
            <a:r>
              <a:rPr lang="en-US" altLang="ja-JP" sz="3600" b="0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21,543</a:t>
            </a:r>
            <a:endParaRPr lang="ja-JP" altLang="en-US" sz="3600" b="0" i="0" u="none" strike="noStrike" baseline="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64d2c69f2b3d66bf60e160d510b1c92a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329180797ca92357aa07610b1d614669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369000-971c-4de2-98e9-ecd6e5b4885d">
      <Terms xmlns="http://schemas.microsoft.com/office/infopath/2007/PartnerControls"/>
    </lcf76f155ced4ddcb4097134ff3c332f>
    <TaxCatchAll xmlns="eb54e04a-f2ad-4feb-b211-739ca8db5bc3" xsi:nil="true"/>
    <_x5099__x8003_ xmlns="dc369000-971c-4de2-98e9-ecd6e5b4885d" xsi:nil="true"/>
  </documentManagement>
</p:properties>
</file>

<file path=customXml/itemProps1.xml><?xml version="1.0" encoding="utf-8"?>
<ds:datastoreItem xmlns:ds="http://schemas.openxmlformats.org/officeDocument/2006/customXml" ds:itemID="{132E8B03-9E89-4D74-AA38-E942CE475C7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13BC459-586E-41C4-942A-4505C7BD060C}"/>
</file>

<file path=customXml/itemProps3.xml><?xml version="1.0" encoding="utf-8"?>
<ds:datastoreItem xmlns:ds="http://schemas.openxmlformats.org/officeDocument/2006/customXml" ds:itemID="{09D090E4-763F-496E-9F43-D3EFF6F18D27}">
  <ds:schemaRefs>
    <ds:schemaRef ds:uri="dc369000-971c-4de2-98e9-ecd6e5b4885d"/>
    <ds:schemaRef ds:uri="eb54e04a-f2ad-4feb-b211-739ca8db5bc3"/>
    <ds:schemaRef ds:uri="http://schemas.microsoft.com/office/2006/documentManagement/types"/>
    <ds:schemaRef ds:uri="http://purl.org/dc/terms/"/>
    <ds:schemaRef ds:uri="http://purl.org/dc/elements/1.1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32807</TotalTime>
  <Words>119</Words>
  <Application>Microsoft Office PowerPoint</Application>
  <PresentationFormat>ユーザー設定</PresentationFormat>
  <Paragraphs>18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藤田 恵美</cp:lastModifiedBy>
  <cp:revision>968</cp:revision>
  <cp:lastPrinted>2026-05-13T12:11:59Z</cp:lastPrinted>
  <dcterms:modified xsi:type="dcterms:W3CDTF">2026-07-09T08:11:56Z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