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>
        <p:scale>
          <a:sx n="74" d="100"/>
          <a:sy n="74" d="100"/>
        </p:scale>
        <p:origin x="1372" y="3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25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382803" y="8335325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2026.1.19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13ECF04-E3E1-7610-1F7F-C6F56AEE459E}"/>
              </a:ext>
            </a:extLst>
          </p:cNvPr>
          <p:cNvSpPr txBox="1"/>
          <p:nvPr/>
        </p:nvSpPr>
        <p:spPr>
          <a:xfrm>
            <a:off x="97501" y="4756905"/>
            <a:ext cx="7486337" cy="3412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月間ページビュー</a:t>
            </a:r>
            <a:r>
              <a:rPr lang="ja-JP" altLang="en-US" sz="360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600" b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477,606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</a:t>
            </a:r>
          </a:p>
          <a:p>
            <a:pPr algn="ctr"/>
            <a:r>
              <a:rPr lang="ja-JP" altLang="en-US" sz="2800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１日平均ページビュー </a:t>
            </a:r>
            <a:r>
              <a:rPr lang="en-US" altLang="ja-JP" sz="2800" b="0" i="0" u="none" strike="noStrike" baseline="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15,406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月間ユニークブラウザ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153,158 </a:t>
            </a:r>
          </a:p>
          <a:p>
            <a:pPr algn="ctr"/>
            <a:r>
              <a:rPr lang="ja-JP" altLang="en-US" b="0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１日平均ユニークブラウザ </a:t>
            </a:r>
            <a:r>
              <a:rPr lang="en-US" altLang="ja-JP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4,940</a:t>
            </a:r>
          </a:p>
          <a:p>
            <a:pPr algn="ctr"/>
            <a:endParaRPr lang="en-US" altLang="ja-JP" sz="3600" dirty="0">
              <a:solidFill>
                <a:srgbClr val="008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メール配信数（</a:t>
            </a:r>
            <a:r>
              <a:rPr lang="en-US" altLang="ja-JP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12/24</a:t>
            </a:r>
            <a:r>
              <a:rPr lang="ja-JP" altLang="en-US" sz="3600" b="1" i="0" u="none" strike="noStrike" baseline="0" dirty="0">
                <a:solidFill>
                  <a:srgbClr val="008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配信） </a:t>
            </a:r>
            <a:r>
              <a:rPr lang="en-US" altLang="ja-JP" sz="3600" b="0" i="0" u="none" strike="noStrike" baseline="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21,650</a:t>
            </a:r>
            <a:endParaRPr lang="ja-JP" altLang="en-US" sz="3600" b="0" i="0" u="none" strike="noStrike" baseline="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64d2c69f2b3d66bf60e160d510b1c92a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29180797ca92357aa07610b1d61466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D090E4-763F-496E-9F43-D3EFF6F18D27}">
  <ds:schemaRefs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dc369000-971c-4de2-98e9-ecd6e5b4885d"/>
    <ds:schemaRef ds:uri="http://www.w3.org/XML/1998/namespace"/>
    <ds:schemaRef ds:uri="eb54e04a-f2ad-4feb-b211-739ca8db5bc3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B61820-7FB6-4930-8889-968C447684CA}"/>
</file>

<file path=docProps/app.xml><?xml version="1.0" encoding="utf-8"?>
<Properties xmlns="http://schemas.openxmlformats.org/officeDocument/2006/extended-properties" xmlns:vt="http://schemas.openxmlformats.org/officeDocument/2006/docPropsVTypes">
  <TotalTime>32755</TotalTime>
  <Words>119</Words>
  <Application>Microsoft Office PowerPoint</Application>
  <PresentationFormat>ユーザー設定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963</cp:revision>
  <cp:lastPrinted>2025-12-09T02:44:07Z</cp:lastPrinted>
  <dcterms:modified xsi:type="dcterms:W3CDTF">2026-01-19T02:14:45Z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