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534" y="90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Sheet1!$A$115:$A$292</c:f>
              <c:numCache>
                <c:formatCode>yyyy"年"m"月"</c:formatCode>
                <c:ptCount val="178"/>
                <c:pt idx="0">
                  <c:v>45078</c:v>
                </c:pt>
                <c:pt idx="1">
                  <c:v>45108</c:v>
                </c:pt>
                <c:pt idx="2">
                  <c:v>45139</c:v>
                </c:pt>
                <c:pt idx="3">
                  <c:v>45170</c:v>
                </c:pt>
                <c:pt idx="4">
                  <c:v>45200</c:v>
                </c:pt>
                <c:pt idx="5">
                  <c:v>45231</c:v>
                </c:pt>
                <c:pt idx="6">
                  <c:v>45261</c:v>
                </c:pt>
                <c:pt idx="7">
                  <c:v>45292</c:v>
                </c:pt>
                <c:pt idx="8">
                  <c:v>45323</c:v>
                </c:pt>
                <c:pt idx="9">
                  <c:v>45352</c:v>
                </c:pt>
                <c:pt idx="10">
                  <c:v>45383</c:v>
                </c:pt>
                <c:pt idx="11">
                  <c:v>45413</c:v>
                </c:pt>
                <c:pt idx="12">
                  <c:v>45444</c:v>
                </c:pt>
                <c:pt idx="13">
                  <c:v>45474</c:v>
                </c:pt>
                <c:pt idx="14">
                  <c:v>45505</c:v>
                </c:pt>
                <c:pt idx="15">
                  <c:v>45536</c:v>
                </c:pt>
                <c:pt idx="16">
                  <c:v>45566</c:v>
                </c:pt>
                <c:pt idx="17">
                  <c:v>45597</c:v>
                </c:pt>
                <c:pt idx="18">
                  <c:v>45627</c:v>
                </c:pt>
                <c:pt idx="19">
                  <c:v>45658</c:v>
                </c:pt>
                <c:pt idx="20">
                  <c:v>45689</c:v>
                </c:pt>
                <c:pt idx="21">
                  <c:v>45717</c:v>
                </c:pt>
                <c:pt idx="22">
                  <c:v>45748</c:v>
                </c:pt>
                <c:pt idx="23">
                  <c:v>45778</c:v>
                </c:pt>
                <c:pt idx="24">
                  <c:v>45809</c:v>
                </c:pt>
              </c:numCache>
            </c:numRef>
          </c:cat>
          <c:val>
            <c:numRef>
              <c:f>Sheet1!$B$115:$B$292</c:f>
              <c:numCache>
                <c:formatCode>#,##0</c:formatCode>
                <c:ptCount val="178"/>
                <c:pt idx="0">
                  <c:v>530393</c:v>
                </c:pt>
                <c:pt idx="1">
                  <c:v>504051</c:v>
                </c:pt>
                <c:pt idx="2">
                  <c:v>549256</c:v>
                </c:pt>
                <c:pt idx="3">
                  <c:v>503169</c:v>
                </c:pt>
                <c:pt idx="4">
                  <c:v>449781</c:v>
                </c:pt>
                <c:pt idx="5">
                  <c:v>507987</c:v>
                </c:pt>
                <c:pt idx="6">
                  <c:v>495121</c:v>
                </c:pt>
                <c:pt idx="7">
                  <c:v>467760</c:v>
                </c:pt>
                <c:pt idx="8">
                  <c:v>504346</c:v>
                </c:pt>
                <c:pt idx="9">
                  <c:v>520275</c:v>
                </c:pt>
                <c:pt idx="10">
                  <c:v>593460</c:v>
                </c:pt>
                <c:pt idx="11">
                  <c:v>482848</c:v>
                </c:pt>
                <c:pt idx="12">
                  <c:v>559872</c:v>
                </c:pt>
                <c:pt idx="13">
                  <c:v>524122</c:v>
                </c:pt>
                <c:pt idx="14">
                  <c:v>507449</c:v>
                </c:pt>
                <c:pt idx="15">
                  <c:v>407954</c:v>
                </c:pt>
                <c:pt idx="16">
                  <c:v>524969</c:v>
                </c:pt>
                <c:pt idx="17">
                  <c:v>446917</c:v>
                </c:pt>
                <c:pt idx="18">
                  <c:v>636679</c:v>
                </c:pt>
                <c:pt idx="19">
                  <c:v>484392</c:v>
                </c:pt>
                <c:pt idx="20">
                  <c:v>444558</c:v>
                </c:pt>
                <c:pt idx="21">
                  <c:v>403276</c:v>
                </c:pt>
                <c:pt idx="22">
                  <c:v>420996</c:v>
                </c:pt>
                <c:pt idx="23">
                  <c:v>364526</c:v>
                </c:pt>
                <c:pt idx="24">
                  <c:v>512219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Sheet1!$A$115:$A$292</c:f>
              <c:numCache>
                <c:formatCode>yyyy"年"m"月"</c:formatCode>
                <c:ptCount val="178"/>
                <c:pt idx="0">
                  <c:v>45078</c:v>
                </c:pt>
                <c:pt idx="1">
                  <c:v>45108</c:v>
                </c:pt>
                <c:pt idx="2">
                  <c:v>45139</c:v>
                </c:pt>
                <c:pt idx="3">
                  <c:v>45170</c:v>
                </c:pt>
                <c:pt idx="4">
                  <c:v>45200</c:v>
                </c:pt>
                <c:pt idx="5">
                  <c:v>45231</c:v>
                </c:pt>
                <c:pt idx="6">
                  <c:v>45261</c:v>
                </c:pt>
                <c:pt idx="7">
                  <c:v>45292</c:v>
                </c:pt>
                <c:pt idx="8">
                  <c:v>45323</c:v>
                </c:pt>
                <c:pt idx="9">
                  <c:v>45352</c:v>
                </c:pt>
                <c:pt idx="10">
                  <c:v>45383</c:v>
                </c:pt>
                <c:pt idx="11">
                  <c:v>45413</c:v>
                </c:pt>
                <c:pt idx="12">
                  <c:v>45444</c:v>
                </c:pt>
                <c:pt idx="13">
                  <c:v>45474</c:v>
                </c:pt>
                <c:pt idx="14">
                  <c:v>45505</c:v>
                </c:pt>
                <c:pt idx="15">
                  <c:v>45536</c:v>
                </c:pt>
                <c:pt idx="16">
                  <c:v>45566</c:v>
                </c:pt>
                <c:pt idx="17">
                  <c:v>45597</c:v>
                </c:pt>
                <c:pt idx="18">
                  <c:v>45627</c:v>
                </c:pt>
                <c:pt idx="19">
                  <c:v>45658</c:v>
                </c:pt>
                <c:pt idx="20">
                  <c:v>45689</c:v>
                </c:pt>
                <c:pt idx="21">
                  <c:v>45717</c:v>
                </c:pt>
                <c:pt idx="22">
                  <c:v>45748</c:v>
                </c:pt>
                <c:pt idx="23">
                  <c:v>45778</c:v>
                </c:pt>
                <c:pt idx="24">
                  <c:v>45809</c:v>
                </c:pt>
              </c:numCache>
            </c:numRef>
          </c:cat>
          <c:val>
            <c:numRef>
              <c:f>Sheet1!$C$115:$C$292</c:f>
              <c:numCache>
                <c:formatCode>#,##0</c:formatCode>
                <c:ptCount val="178"/>
                <c:pt idx="0">
                  <c:v>290900</c:v>
                </c:pt>
                <c:pt idx="1">
                  <c:v>290036</c:v>
                </c:pt>
                <c:pt idx="2">
                  <c:v>329719</c:v>
                </c:pt>
                <c:pt idx="3">
                  <c:v>298904</c:v>
                </c:pt>
                <c:pt idx="4">
                  <c:v>261842</c:v>
                </c:pt>
                <c:pt idx="5">
                  <c:v>305056</c:v>
                </c:pt>
                <c:pt idx="6">
                  <c:v>284925</c:v>
                </c:pt>
                <c:pt idx="7">
                  <c:v>260567</c:v>
                </c:pt>
                <c:pt idx="8">
                  <c:v>289876</c:v>
                </c:pt>
                <c:pt idx="9">
                  <c:v>289782</c:v>
                </c:pt>
                <c:pt idx="10">
                  <c:v>355503</c:v>
                </c:pt>
                <c:pt idx="11">
                  <c:v>273094</c:v>
                </c:pt>
                <c:pt idx="12">
                  <c:v>325032</c:v>
                </c:pt>
                <c:pt idx="13">
                  <c:v>303412</c:v>
                </c:pt>
                <c:pt idx="14">
                  <c:v>274273</c:v>
                </c:pt>
                <c:pt idx="15">
                  <c:v>219053</c:v>
                </c:pt>
                <c:pt idx="16">
                  <c:v>296772</c:v>
                </c:pt>
                <c:pt idx="17">
                  <c:v>245896</c:v>
                </c:pt>
                <c:pt idx="18">
                  <c:v>366166</c:v>
                </c:pt>
                <c:pt idx="19">
                  <c:v>260420</c:v>
                </c:pt>
                <c:pt idx="20">
                  <c:v>245601</c:v>
                </c:pt>
                <c:pt idx="21">
                  <c:v>220619</c:v>
                </c:pt>
                <c:pt idx="22">
                  <c:v>204430</c:v>
                </c:pt>
                <c:pt idx="23">
                  <c:v>184658</c:v>
                </c:pt>
                <c:pt idx="24">
                  <c:v>251641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5234121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r>
              <a:rPr lang="ja-JP" altLang="en-GB" sz="16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2025.7.9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2215364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6D33FD71-8D32-4FCA-9714-59128BDEC5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D090E4-763F-496E-9F43-D3EFF6F18D27}">
  <ds:schemaRefs>
    <ds:schemaRef ds:uri="eb54e04a-f2ad-4feb-b211-739ca8db5bc3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dc369000-971c-4de2-98e9-ecd6e5b4885d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32115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913</cp:revision>
  <cp:lastPrinted>2025-07-09T09:36:23Z</cp:lastPrinted>
  <dcterms:modified xsi:type="dcterms:W3CDTF">2025-07-09T09:46:01Z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