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76" d="100"/>
          <a:sy n="76" d="100"/>
        </p:scale>
        <p:origin x="534" y="90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Sheet1!$A$115:$A$292</c:f>
              <c:numCache>
                <c:formatCode>yyyy"年"m"月"</c:formatCode>
                <c:ptCount val="178"/>
                <c:pt idx="0">
                  <c:v>45078</c:v>
                </c:pt>
                <c:pt idx="1">
                  <c:v>45108</c:v>
                </c:pt>
                <c:pt idx="2">
                  <c:v>45139</c:v>
                </c:pt>
                <c:pt idx="3">
                  <c:v>45170</c:v>
                </c:pt>
                <c:pt idx="4">
                  <c:v>45200</c:v>
                </c:pt>
                <c:pt idx="5">
                  <c:v>45231</c:v>
                </c:pt>
                <c:pt idx="6">
                  <c:v>45261</c:v>
                </c:pt>
                <c:pt idx="7">
                  <c:v>45292</c:v>
                </c:pt>
                <c:pt idx="8">
                  <c:v>45323</c:v>
                </c:pt>
                <c:pt idx="9">
                  <c:v>45352</c:v>
                </c:pt>
                <c:pt idx="10">
                  <c:v>45383</c:v>
                </c:pt>
                <c:pt idx="11">
                  <c:v>45413</c:v>
                </c:pt>
                <c:pt idx="12">
                  <c:v>45444</c:v>
                </c:pt>
                <c:pt idx="13">
                  <c:v>45474</c:v>
                </c:pt>
                <c:pt idx="14">
                  <c:v>45505</c:v>
                </c:pt>
                <c:pt idx="15">
                  <c:v>45536</c:v>
                </c:pt>
                <c:pt idx="16">
                  <c:v>45566</c:v>
                </c:pt>
                <c:pt idx="17">
                  <c:v>45597</c:v>
                </c:pt>
                <c:pt idx="18">
                  <c:v>45627</c:v>
                </c:pt>
                <c:pt idx="19">
                  <c:v>45658</c:v>
                </c:pt>
                <c:pt idx="20">
                  <c:v>45689</c:v>
                </c:pt>
                <c:pt idx="21">
                  <c:v>45717</c:v>
                </c:pt>
                <c:pt idx="22">
                  <c:v>45748</c:v>
                </c:pt>
                <c:pt idx="23">
                  <c:v>45778</c:v>
                </c:pt>
              </c:numCache>
            </c:numRef>
          </c:cat>
          <c:val>
            <c:numRef>
              <c:f>Sheet1!$B$115:$B$292</c:f>
              <c:numCache>
                <c:formatCode>#,##0</c:formatCode>
                <c:ptCount val="178"/>
                <c:pt idx="0">
                  <c:v>530393</c:v>
                </c:pt>
                <c:pt idx="1">
                  <c:v>504051</c:v>
                </c:pt>
                <c:pt idx="2">
                  <c:v>549256</c:v>
                </c:pt>
                <c:pt idx="3">
                  <c:v>503169</c:v>
                </c:pt>
                <c:pt idx="4">
                  <c:v>449781</c:v>
                </c:pt>
                <c:pt idx="5">
                  <c:v>507987</c:v>
                </c:pt>
                <c:pt idx="6">
                  <c:v>495121</c:v>
                </c:pt>
                <c:pt idx="7">
                  <c:v>467760</c:v>
                </c:pt>
                <c:pt idx="8">
                  <c:v>504346</c:v>
                </c:pt>
                <c:pt idx="9">
                  <c:v>520275</c:v>
                </c:pt>
                <c:pt idx="10">
                  <c:v>593460</c:v>
                </c:pt>
                <c:pt idx="11">
                  <c:v>482848</c:v>
                </c:pt>
                <c:pt idx="12">
                  <c:v>559872</c:v>
                </c:pt>
                <c:pt idx="13">
                  <c:v>524122</c:v>
                </c:pt>
                <c:pt idx="14">
                  <c:v>507449</c:v>
                </c:pt>
                <c:pt idx="15">
                  <c:v>407954</c:v>
                </c:pt>
                <c:pt idx="16">
                  <c:v>524969</c:v>
                </c:pt>
                <c:pt idx="17">
                  <c:v>446917</c:v>
                </c:pt>
                <c:pt idx="18">
                  <c:v>636679</c:v>
                </c:pt>
                <c:pt idx="19">
                  <c:v>484392</c:v>
                </c:pt>
                <c:pt idx="20">
                  <c:v>444558</c:v>
                </c:pt>
                <c:pt idx="21">
                  <c:v>403276</c:v>
                </c:pt>
                <c:pt idx="22">
                  <c:v>420996</c:v>
                </c:pt>
                <c:pt idx="23">
                  <c:v>364526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Sheet1!$A$115:$A$292</c:f>
              <c:numCache>
                <c:formatCode>yyyy"年"m"月"</c:formatCode>
                <c:ptCount val="178"/>
                <c:pt idx="0">
                  <c:v>45078</c:v>
                </c:pt>
                <c:pt idx="1">
                  <c:v>45108</c:v>
                </c:pt>
                <c:pt idx="2">
                  <c:v>45139</c:v>
                </c:pt>
                <c:pt idx="3">
                  <c:v>45170</c:v>
                </c:pt>
                <c:pt idx="4">
                  <c:v>45200</c:v>
                </c:pt>
                <c:pt idx="5">
                  <c:v>45231</c:v>
                </c:pt>
                <c:pt idx="6">
                  <c:v>45261</c:v>
                </c:pt>
                <c:pt idx="7">
                  <c:v>45292</c:v>
                </c:pt>
                <c:pt idx="8">
                  <c:v>45323</c:v>
                </c:pt>
                <c:pt idx="9">
                  <c:v>45352</c:v>
                </c:pt>
                <c:pt idx="10">
                  <c:v>45383</c:v>
                </c:pt>
                <c:pt idx="11">
                  <c:v>45413</c:v>
                </c:pt>
                <c:pt idx="12">
                  <c:v>45444</c:v>
                </c:pt>
                <c:pt idx="13">
                  <c:v>45474</c:v>
                </c:pt>
                <c:pt idx="14">
                  <c:v>45505</c:v>
                </c:pt>
                <c:pt idx="15">
                  <c:v>45536</c:v>
                </c:pt>
                <c:pt idx="16">
                  <c:v>45566</c:v>
                </c:pt>
                <c:pt idx="17">
                  <c:v>45597</c:v>
                </c:pt>
                <c:pt idx="18">
                  <c:v>45627</c:v>
                </c:pt>
                <c:pt idx="19">
                  <c:v>45658</c:v>
                </c:pt>
                <c:pt idx="20">
                  <c:v>45689</c:v>
                </c:pt>
                <c:pt idx="21">
                  <c:v>45717</c:v>
                </c:pt>
                <c:pt idx="22">
                  <c:v>45748</c:v>
                </c:pt>
                <c:pt idx="23">
                  <c:v>45778</c:v>
                </c:pt>
              </c:numCache>
            </c:numRef>
          </c:cat>
          <c:val>
            <c:numRef>
              <c:f>Sheet1!$C$115:$C$292</c:f>
              <c:numCache>
                <c:formatCode>#,##0</c:formatCode>
                <c:ptCount val="178"/>
                <c:pt idx="0">
                  <c:v>290900</c:v>
                </c:pt>
                <c:pt idx="1">
                  <c:v>290036</c:v>
                </c:pt>
                <c:pt idx="2">
                  <c:v>329719</c:v>
                </c:pt>
                <c:pt idx="3">
                  <c:v>298904</c:v>
                </c:pt>
                <c:pt idx="4">
                  <c:v>261842</c:v>
                </c:pt>
                <c:pt idx="5">
                  <c:v>305056</c:v>
                </c:pt>
                <c:pt idx="6">
                  <c:v>284925</c:v>
                </c:pt>
                <c:pt idx="7">
                  <c:v>260567</c:v>
                </c:pt>
                <c:pt idx="8">
                  <c:v>289876</c:v>
                </c:pt>
                <c:pt idx="9">
                  <c:v>289782</c:v>
                </c:pt>
                <c:pt idx="10">
                  <c:v>355503</c:v>
                </c:pt>
                <c:pt idx="11">
                  <c:v>273094</c:v>
                </c:pt>
                <c:pt idx="12">
                  <c:v>325032</c:v>
                </c:pt>
                <c:pt idx="13">
                  <c:v>303412</c:v>
                </c:pt>
                <c:pt idx="14">
                  <c:v>274273</c:v>
                </c:pt>
                <c:pt idx="15">
                  <c:v>219053</c:v>
                </c:pt>
                <c:pt idx="16">
                  <c:v>296772</c:v>
                </c:pt>
                <c:pt idx="17">
                  <c:v>245896</c:v>
                </c:pt>
                <c:pt idx="18">
                  <c:v>366166</c:v>
                </c:pt>
                <c:pt idx="19">
                  <c:v>260420</c:v>
                </c:pt>
                <c:pt idx="20">
                  <c:v>245601</c:v>
                </c:pt>
                <c:pt idx="21">
                  <c:v>220619</c:v>
                </c:pt>
                <c:pt idx="22">
                  <c:v>204430</c:v>
                </c:pt>
                <c:pt idx="23">
                  <c:v>184658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package" Target="../embeddings/Microsoft_Excel_Worksheet.xlsx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6415530"/>
              </p:ext>
            </p:extLst>
          </p:nvPr>
        </p:nvGraphicFramePr>
        <p:xfrm>
          <a:off x="325041" y="4389859"/>
          <a:ext cx="6738937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458127" imgH="3244985" progId="Excel.Sheet.12">
                  <p:embed/>
                </p:oleObj>
              </mc:Choice>
              <mc:Fallback>
                <p:oleObj name="Worksheet" r:id="rId3" imgW="6458127" imgH="3244985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5041" y="4389859"/>
                        <a:ext cx="6738937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25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5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4141465" y="5396370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2025.6.3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1233988"/>
              </p:ext>
            </p:extLst>
          </p:nvPr>
        </p:nvGraphicFramePr>
        <p:xfrm>
          <a:off x="619662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55cc6173cecf6d06c8c47a3a84f9655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9fcf9ee8c27ab3ee8a91b0605152965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9D090E4-763F-496E-9F43-D3EFF6F18D27}">
  <ds:schemaRefs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purl.org/dc/elements/1.1/"/>
    <ds:schemaRef ds:uri="b9a7a38e-7fb5-4ea1-8e07-cd51e1ea74e4"/>
    <ds:schemaRef ds:uri="http://www.w3.org/XML/1998/namespace"/>
    <ds:schemaRef ds:uri="http://schemas.microsoft.com/office/infopath/2007/PartnerControls"/>
    <ds:schemaRef ds:uri="0d8bc1df-309c-423a-8007-2523eac3386c"/>
    <ds:schemaRef ds:uri="http://schemas.microsoft.com/office/2006/metadata/properties"/>
    <ds:schemaRef ds:uri="http://purl.org/dc/dcmitype/"/>
    <ds:schemaRef ds:uri="dc369000-971c-4de2-98e9-ecd6e5b4885d"/>
    <ds:schemaRef ds:uri="eb54e04a-f2ad-4feb-b211-739ca8db5bc3"/>
  </ds:schemaRefs>
</ds:datastoreItem>
</file>

<file path=customXml/itemProps2.xml><?xml version="1.0" encoding="utf-8"?>
<ds:datastoreItem xmlns:ds="http://schemas.openxmlformats.org/officeDocument/2006/customXml" ds:itemID="{132E8B03-9E89-4D74-AA38-E942CE475C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33FD71-8D32-4FCA-9714-59128BDEC5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369000-971c-4de2-98e9-ecd6e5b4885d"/>
    <ds:schemaRef ds:uri="eb54e04a-f2ad-4feb-b211-739ca8db5b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32039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Worksheet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渡部 直樹</cp:lastModifiedBy>
  <cp:revision>905</cp:revision>
  <cp:lastPrinted>2025-03-03T07:15:50Z</cp:lastPrinted>
  <dcterms:modified xsi:type="dcterms:W3CDTF">2025-06-03T06:56:42Z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