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4"/>
  </p:sldMasterIdLst>
  <p:notesMasterIdLst>
    <p:notesMasterId r:id="rId6"/>
  </p:notesMasterIdLst>
  <p:sldIdLst>
    <p:sldId id="256" r:id="rId5"/>
  </p:sldIdLst>
  <p:sldSz cx="7562850" cy="10075863"/>
  <p:notesSz cx="7104063" cy="10234613"/>
  <p:defaultTextStyle>
    <a:defPPr>
      <a:defRPr lang="en-GB"/>
    </a:defPPr>
    <a:lvl1pPr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1pPr>
    <a:lvl2pPr marL="4572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2pPr>
    <a:lvl3pPr marL="9144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3pPr>
    <a:lvl4pPr marL="13716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4pPr>
    <a:lvl5pPr marL="18288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40">
          <p15:clr>
            <a:srgbClr val="A4A3A4"/>
          </p15:clr>
        </p15:guide>
        <p15:guide id="2" pos="2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88" userDrawn="1">
          <p15:clr>
            <a:srgbClr val="A4A3A4"/>
          </p15:clr>
        </p15:guide>
        <p15:guide id="2" pos="227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66"/>
    <a:srgbClr val="402979"/>
    <a:srgbClr val="3B2670"/>
    <a:srgbClr val="422159"/>
    <a:srgbClr val="421B49"/>
    <a:srgbClr val="6600CC"/>
    <a:srgbClr val="2B1557"/>
    <a:srgbClr val="4B44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3C27086-C0CF-4C7E-83CE-307718FD40CA}" v="2" dt="2025-04-03T09:16:19.03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9877" autoAdjust="0"/>
  </p:normalViewPr>
  <p:slideViewPr>
    <p:cSldViewPr>
      <p:cViewPr varScale="1">
        <p:scale>
          <a:sx n="76" d="100"/>
          <a:sy n="76" d="100"/>
        </p:scale>
        <p:origin x="2928" y="96"/>
      </p:cViewPr>
      <p:guideLst>
        <p:guide orient="horz" pos="1540"/>
        <p:guide pos="250"/>
      </p:guideLst>
    </p:cSldViewPr>
  </p:slideViewPr>
  <p:outlineViewPr>
    <p:cViewPr>
      <p:scale>
        <a:sx n="100" d="100"/>
        <a:sy n="100" d="100"/>
      </p:scale>
      <p:origin x="-786" y="-9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988"/>
        <p:guide pos="227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嶋 俊作" userId="14d5bf88-fe01-41c4-8ff8-a16b440a61a7" providerId="ADAL" clId="{6A490623-31DC-4B7D-B1D8-5B07DB36ED4F}"/>
    <pc:docChg chg="modSld">
      <pc:chgData name="嶋 俊作" userId="14d5bf88-fe01-41c4-8ff8-a16b440a61a7" providerId="ADAL" clId="{6A490623-31DC-4B7D-B1D8-5B07DB36ED4F}" dt="2024-01-07T18:10:57.856" v="29" actId="27918"/>
      <pc:docMkLst>
        <pc:docMk/>
      </pc:docMkLst>
      <pc:sldChg chg="modSp mod">
        <pc:chgData name="嶋 俊作" userId="14d5bf88-fe01-41c4-8ff8-a16b440a61a7" providerId="ADAL" clId="{6A490623-31DC-4B7D-B1D8-5B07DB36ED4F}" dt="2024-01-07T18:10:57.856" v="29" actId="27918"/>
        <pc:sldMkLst>
          <pc:docMk/>
          <pc:sldMk cId="0" sldId="256"/>
        </pc:sldMkLst>
      </pc:sldChg>
    </pc:docChg>
  </pc:docChgLst>
  <pc:docChgLst>
    <pc:chgData name="嶋 俊作" userId="14d5bf88-fe01-41c4-8ff8-a16b440a61a7" providerId="ADAL" clId="{0A28A5AE-364E-4814-96DA-A5C2B487CA74}"/>
    <pc:docChg chg="custSel modSld">
      <pc:chgData name="嶋 俊作" userId="14d5bf88-fe01-41c4-8ff8-a16b440a61a7" providerId="ADAL" clId="{0A28A5AE-364E-4814-96DA-A5C2B487CA74}" dt="2023-12-04T18:55:43.014" v="15"/>
      <pc:docMkLst>
        <pc:docMk/>
      </pc:docMkLst>
      <pc:sldChg chg="modSp mod">
        <pc:chgData name="嶋 俊作" userId="14d5bf88-fe01-41c4-8ff8-a16b440a61a7" providerId="ADAL" clId="{0A28A5AE-364E-4814-96DA-A5C2B487CA74}" dt="2023-12-04T18:55:43.014" v="15"/>
        <pc:sldMkLst>
          <pc:docMk/>
          <pc:sldMk cId="0" sldId="256"/>
        </pc:sldMkLst>
      </pc:sldChg>
    </pc:docChg>
  </pc:docChgLst>
  <pc:docChgLst>
    <pc:chgData name="阿部 結郁子" userId="5c9f6b72-3344-4ae3-8f84-36c7562d3626" providerId="ADAL" clId="{D3C27086-C0CF-4C7E-83CE-307718FD40CA}"/>
    <pc:docChg chg="custSel modSld">
      <pc:chgData name="阿部 結郁子" userId="5c9f6b72-3344-4ae3-8f84-36c7562d3626" providerId="ADAL" clId="{D3C27086-C0CF-4C7E-83CE-307718FD40CA}" dt="2025-04-03T09:16:40.859" v="10" actId="27918"/>
      <pc:docMkLst>
        <pc:docMk/>
      </pc:docMkLst>
      <pc:sldChg chg="modSp mod">
        <pc:chgData name="阿部 結郁子" userId="5c9f6b72-3344-4ae3-8f84-36c7562d3626" providerId="ADAL" clId="{D3C27086-C0CF-4C7E-83CE-307718FD40CA}" dt="2025-04-03T09:16:40.859" v="10" actId="27918"/>
        <pc:sldMkLst>
          <pc:docMk/>
          <pc:sldMk cId="0" sldId="256"/>
        </pc:sldMkLst>
        <pc:spChg chg="mod">
          <ac:chgData name="阿部 結郁子" userId="5c9f6b72-3344-4ae3-8f84-36c7562d3626" providerId="ADAL" clId="{D3C27086-C0CF-4C7E-83CE-307718FD40CA}" dt="2025-04-03T09:13:05.904" v="1" actId="20577"/>
          <ac:spMkLst>
            <pc:docMk/>
            <pc:sldMk cId="0" sldId="256"/>
            <ac:spMk id="8" creationId="{00000000-0000-0000-0000-000000000000}"/>
          </ac:spMkLst>
        </pc:spChg>
        <pc:spChg chg="mod">
          <ac:chgData name="阿部 結郁子" userId="5c9f6b72-3344-4ae3-8f84-36c7562d3626" providerId="ADAL" clId="{D3C27086-C0CF-4C7E-83CE-307718FD40CA}" dt="2025-04-03T09:13:10.497" v="3" actId="20577"/>
          <ac:spMkLst>
            <pc:docMk/>
            <pc:sldMk cId="0" sldId="256"/>
            <ac:spMk id="2051" creationId="{00000000-0000-0000-0000-000000000000}"/>
          </ac:spMkLst>
        </pc:spChg>
        <pc:graphicFrameChg chg="mod">
          <ac:chgData name="阿部 結郁子" userId="5c9f6b72-3344-4ae3-8f84-36c7562d3626" providerId="ADAL" clId="{D3C27086-C0CF-4C7E-83CE-307718FD40CA}" dt="2025-04-03T09:13:17.539" v="4"/>
          <ac:graphicFrameMkLst>
            <pc:docMk/>
            <pc:sldMk cId="0" sldId="256"/>
            <ac:graphicFrameMk id="7" creationId="{00000000-0000-0000-0000-000000000000}"/>
          </ac:graphicFrameMkLst>
        </pc:graphicFrameChg>
      </pc:sldChg>
    </pc:docChg>
  </pc:docChgLst>
  <pc:docChgLst>
    <pc:chgData name="嶋 俊作" userId="14d5bf88-fe01-41c4-8ff8-a16b440a61a7" providerId="ADAL" clId="{25314D45-89E8-4D25-A1FB-DDBFFE2F3147}"/>
    <pc:docChg chg="custSel modSld">
      <pc:chgData name="嶋 俊作" userId="14d5bf88-fe01-41c4-8ff8-a16b440a61a7" providerId="ADAL" clId="{25314D45-89E8-4D25-A1FB-DDBFFE2F3147}" dt="2024-05-07T08:40:16.979" v="19" actId="27918"/>
      <pc:docMkLst>
        <pc:docMk/>
      </pc:docMkLst>
      <pc:sldChg chg="modSp mod">
        <pc:chgData name="嶋 俊作" userId="14d5bf88-fe01-41c4-8ff8-a16b440a61a7" providerId="ADAL" clId="{25314D45-89E8-4D25-A1FB-DDBFFE2F3147}" dt="2024-05-07T08:40:16.979" v="19" actId="27918"/>
        <pc:sldMkLst>
          <pc:docMk/>
          <pc:sldMk cId="0" sldId="256"/>
        </pc:sldMkLst>
      </pc:sldChg>
    </pc:docChg>
  </pc:docChgLst>
  <pc:docChgLst>
    <pc:chgData name="嶋 俊作" userId="14d5bf88-fe01-41c4-8ff8-a16b440a61a7" providerId="ADAL" clId="{002D1DA6-5522-41E8-9070-BC583CE51019}"/>
    <pc:docChg chg="modSld">
      <pc:chgData name="嶋 俊作" userId="14d5bf88-fe01-41c4-8ff8-a16b440a61a7" providerId="ADAL" clId="{002D1DA6-5522-41E8-9070-BC583CE51019}" dt="2024-03-04T10:21:07.618" v="27" actId="27918"/>
      <pc:docMkLst>
        <pc:docMk/>
      </pc:docMkLst>
      <pc:sldChg chg="modSp mod">
        <pc:chgData name="嶋 俊作" userId="14d5bf88-fe01-41c4-8ff8-a16b440a61a7" providerId="ADAL" clId="{002D1DA6-5522-41E8-9070-BC583CE51019}" dt="2024-03-04T10:21:07.618" v="27" actId="27918"/>
        <pc:sldMkLst>
          <pc:docMk/>
          <pc:sldMk cId="0" sldId="256"/>
        </pc:sldMkLst>
      </pc:sldChg>
    </pc:docChg>
  </pc:docChgLst>
  <pc:docChgLst>
    <pc:chgData name="嶋 俊作" userId="14d5bf88-fe01-41c4-8ff8-a16b440a61a7" providerId="ADAL" clId="{7686707E-0575-4767-A31C-5A6BB731EE39}"/>
    <pc:docChg chg="modSld">
      <pc:chgData name="嶋 俊作" userId="14d5bf88-fe01-41c4-8ff8-a16b440a61a7" providerId="ADAL" clId="{7686707E-0575-4767-A31C-5A6BB731EE39}" dt="2023-11-06T10:11:40.696" v="21"/>
      <pc:docMkLst>
        <pc:docMk/>
      </pc:docMkLst>
      <pc:sldChg chg="modSp mod">
        <pc:chgData name="嶋 俊作" userId="14d5bf88-fe01-41c4-8ff8-a16b440a61a7" providerId="ADAL" clId="{7686707E-0575-4767-A31C-5A6BB731EE39}" dt="2023-11-06T10:11:40.696" v="21"/>
        <pc:sldMkLst>
          <pc:docMk/>
          <pc:sldMk cId="0" sldId="256"/>
        </pc:sldMkLst>
      </pc:sldChg>
    </pc:docChg>
  </pc:docChgLst>
  <pc:docChgLst>
    <pc:chgData name="嶋 俊作" userId="14d5bf88-fe01-41c4-8ff8-a16b440a61a7" providerId="ADAL" clId="{37D487EA-3303-4F2C-9F71-6B0F24D025C5}"/>
    <pc:docChg chg="custSel modSld">
      <pc:chgData name="嶋 俊作" userId="14d5bf88-fe01-41c4-8ff8-a16b440a61a7" providerId="ADAL" clId="{37D487EA-3303-4F2C-9F71-6B0F24D025C5}" dt="2024-02-02T07:52:34.304" v="22" actId="27918"/>
      <pc:docMkLst>
        <pc:docMk/>
      </pc:docMkLst>
      <pc:sldChg chg="modSp mod">
        <pc:chgData name="嶋 俊作" userId="14d5bf88-fe01-41c4-8ff8-a16b440a61a7" providerId="ADAL" clId="{37D487EA-3303-4F2C-9F71-6B0F24D025C5}" dt="2024-02-02T07:52:34.304" v="22" actId="27918"/>
        <pc:sldMkLst>
          <pc:docMk/>
          <pc:sldMk cId="0" sldId="256"/>
        </pc:sldMkLst>
      </pc:sldChg>
    </pc:docChg>
  </pc:docChgLst>
  <pc:docChgLst>
    <pc:chgData name="嶋 俊作" userId="14d5bf88-fe01-41c4-8ff8-a16b440a61a7" providerId="ADAL" clId="{2AF0CAF5-2EDF-4E41-A116-3C57C52711E0}"/>
    <pc:docChg chg="custSel modSld">
      <pc:chgData name="嶋 俊作" userId="14d5bf88-fe01-41c4-8ff8-a16b440a61a7" providerId="ADAL" clId="{2AF0CAF5-2EDF-4E41-A116-3C57C52711E0}" dt="2024-04-02T07:20:13.304" v="22" actId="27918"/>
      <pc:docMkLst>
        <pc:docMk/>
      </pc:docMkLst>
      <pc:sldChg chg="modSp mod">
        <pc:chgData name="嶋 俊作" userId="14d5bf88-fe01-41c4-8ff8-a16b440a61a7" providerId="ADAL" clId="{2AF0CAF5-2EDF-4E41-A116-3C57C52711E0}" dt="2024-04-02T07:20:13.304" v="22" actId="27918"/>
        <pc:sldMkLst>
          <pc:docMk/>
          <pc:sldMk cId="0" sldId="256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1305100252064718"/>
          <c:y val="9.9284284361145336E-2"/>
          <c:w val="0.78196933941809188"/>
          <c:h val="0.643889324553246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00CC99">
                <a:lumMod val="75000"/>
              </a:srgbClr>
            </a:solidFill>
          </c:spPr>
          <c:invertIfNegative val="0"/>
          <c:cat>
            <c:numRef>
              <c:f>Sheet1!$A$95:$A$292</c:f>
              <c:numCache>
                <c:formatCode>yyyy"年"m"月"</c:formatCode>
                <c:ptCount val="198"/>
                <c:pt idx="0">
                  <c:v>44470</c:v>
                </c:pt>
                <c:pt idx="1">
                  <c:v>44501</c:v>
                </c:pt>
                <c:pt idx="2">
                  <c:v>44531</c:v>
                </c:pt>
                <c:pt idx="3">
                  <c:v>44562</c:v>
                </c:pt>
                <c:pt idx="4">
                  <c:v>44593</c:v>
                </c:pt>
                <c:pt idx="5">
                  <c:v>44621</c:v>
                </c:pt>
                <c:pt idx="6">
                  <c:v>44652</c:v>
                </c:pt>
                <c:pt idx="7">
                  <c:v>44682</c:v>
                </c:pt>
                <c:pt idx="8">
                  <c:v>44713</c:v>
                </c:pt>
                <c:pt idx="9">
                  <c:v>44743</c:v>
                </c:pt>
                <c:pt idx="10">
                  <c:v>44774</c:v>
                </c:pt>
                <c:pt idx="11">
                  <c:v>44805</c:v>
                </c:pt>
                <c:pt idx="12">
                  <c:v>44835</c:v>
                </c:pt>
                <c:pt idx="13">
                  <c:v>44866</c:v>
                </c:pt>
                <c:pt idx="14">
                  <c:v>44896</c:v>
                </c:pt>
                <c:pt idx="15">
                  <c:v>44927</c:v>
                </c:pt>
                <c:pt idx="16">
                  <c:v>44958</c:v>
                </c:pt>
                <c:pt idx="17">
                  <c:v>44986</c:v>
                </c:pt>
                <c:pt idx="18">
                  <c:v>45017</c:v>
                </c:pt>
                <c:pt idx="19">
                  <c:v>45047</c:v>
                </c:pt>
                <c:pt idx="20">
                  <c:v>45078</c:v>
                </c:pt>
                <c:pt idx="21">
                  <c:v>45108</c:v>
                </c:pt>
                <c:pt idx="22">
                  <c:v>45139</c:v>
                </c:pt>
                <c:pt idx="23">
                  <c:v>45170</c:v>
                </c:pt>
                <c:pt idx="24">
                  <c:v>45200</c:v>
                </c:pt>
                <c:pt idx="25">
                  <c:v>45231</c:v>
                </c:pt>
                <c:pt idx="26">
                  <c:v>45261</c:v>
                </c:pt>
                <c:pt idx="27">
                  <c:v>45292</c:v>
                </c:pt>
                <c:pt idx="28">
                  <c:v>45323</c:v>
                </c:pt>
                <c:pt idx="29">
                  <c:v>45352</c:v>
                </c:pt>
                <c:pt idx="30">
                  <c:v>45383</c:v>
                </c:pt>
                <c:pt idx="31">
                  <c:v>45413</c:v>
                </c:pt>
                <c:pt idx="32">
                  <c:v>45444</c:v>
                </c:pt>
                <c:pt idx="33">
                  <c:v>45474</c:v>
                </c:pt>
                <c:pt idx="34">
                  <c:v>45505</c:v>
                </c:pt>
                <c:pt idx="35">
                  <c:v>45536</c:v>
                </c:pt>
                <c:pt idx="36">
                  <c:v>45566</c:v>
                </c:pt>
                <c:pt idx="37">
                  <c:v>45597</c:v>
                </c:pt>
                <c:pt idx="38">
                  <c:v>45627</c:v>
                </c:pt>
                <c:pt idx="39">
                  <c:v>45658</c:v>
                </c:pt>
                <c:pt idx="40">
                  <c:v>45689</c:v>
                </c:pt>
                <c:pt idx="41">
                  <c:v>45717</c:v>
                </c:pt>
              </c:numCache>
            </c:numRef>
          </c:cat>
          <c:val>
            <c:numRef>
              <c:f>Sheet1!$B$95:$B$292</c:f>
              <c:numCache>
                <c:formatCode>#,##0</c:formatCode>
                <c:ptCount val="198"/>
                <c:pt idx="0">
                  <c:v>647184</c:v>
                </c:pt>
                <c:pt idx="1">
                  <c:v>517818</c:v>
                </c:pt>
                <c:pt idx="2">
                  <c:v>617044</c:v>
                </c:pt>
                <c:pt idx="3">
                  <c:v>747796</c:v>
                </c:pt>
                <c:pt idx="4">
                  <c:v>578375</c:v>
                </c:pt>
                <c:pt idx="5">
                  <c:v>576336</c:v>
                </c:pt>
                <c:pt idx="6">
                  <c:v>524998</c:v>
                </c:pt>
                <c:pt idx="7">
                  <c:v>552712</c:v>
                </c:pt>
                <c:pt idx="8">
                  <c:v>582201</c:v>
                </c:pt>
                <c:pt idx="9">
                  <c:v>637246</c:v>
                </c:pt>
                <c:pt idx="10">
                  <c:v>621979</c:v>
                </c:pt>
                <c:pt idx="11">
                  <c:v>484315</c:v>
                </c:pt>
                <c:pt idx="12">
                  <c:v>473178</c:v>
                </c:pt>
                <c:pt idx="13">
                  <c:v>497194</c:v>
                </c:pt>
                <c:pt idx="14">
                  <c:v>489206</c:v>
                </c:pt>
                <c:pt idx="15">
                  <c:v>519598</c:v>
                </c:pt>
                <c:pt idx="16">
                  <c:v>545323</c:v>
                </c:pt>
                <c:pt idx="17">
                  <c:v>445873</c:v>
                </c:pt>
                <c:pt idx="18">
                  <c:v>474126</c:v>
                </c:pt>
                <c:pt idx="19">
                  <c:v>517954</c:v>
                </c:pt>
                <c:pt idx="20">
                  <c:v>530393</c:v>
                </c:pt>
                <c:pt idx="21">
                  <c:v>504051</c:v>
                </c:pt>
                <c:pt idx="22">
                  <c:v>549256</c:v>
                </c:pt>
                <c:pt idx="23">
                  <c:v>503169</c:v>
                </c:pt>
                <c:pt idx="24">
                  <c:v>449781</c:v>
                </c:pt>
                <c:pt idx="25">
                  <c:v>507987</c:v>
                </c:pt>
                <c:pt idx="26">
                  <c:v>495121</c:v>
                </c:pt>
                <c:pt idx="27">
                  <c:v>467760</c:v>
                </c:pt>
                <c:pt idx="28">
                  <c:v>504346</c:v>
                </c:pt>
                <c:pt idx="29">
                  <c:v>520275</c:v>
                </c:pt>
                <c:pt idx="30">
                  <c:v>593460</c:v>
                </c:pt>
                <c:pt idx="31">
                  <c:v>482848</c:v>
                </c:pt>
                <c:pt idx="32">
                  <c:v>559872</c:v>
                </c:pt>
                <c:pt idx="33">
                  <c:v>524122</c:v>
                </c:pt>
                <c:pt idx="34">
                  <c:v>507449</c:v>
                </c:pt>
                <c:pt idx="35">
                  <c:v>407954</c:v>
                </c:pt>
                <c:pt idx="36">
                  <c:v>524969</c:v>
                </c:pt>
                <c:pt idx="37">
                  <c:v>446917</c:v>
                </c:pt>
                <c:pt idx="38">
                  <c:v>636679</c:v>
                </c:pt>
                <c:pt idx="39">
                  <c:v>484392</c:v>
                </c:pt>
                <c:pt idx="40">
                  <c:v>444558</c:v>
                </c:pt>
                <c:pt idx="41">
                  <c:v>403276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3F5-4C11-88E3-C8CCB3B277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7373184"/>
        <c:axId val="11207180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marker>
            <c:spPr>
              <a:solidFill>
                <a:srgbClr val="FFC000"/>
              </a:solidFill>
            </c:spPr>
          </c:marker>
          <c:cat>
            <c:numRef>
              <c:f>Sheet1!$A$95:$A$292</c:f>
              <c:numCache>
                <c:formatCode>yyyy"年"m"月"</c:formatCode>
                <c:ptCount val="198"/>
                <c:pt idx="0">
                  <c:v>44470</c:v>
                </c:pt>
                <c:pt idx="1">
                  <c:v>44501</c:v>
                </c:pt>
                <c:pt idx="2">
                  <c:v>44531</c:v>
                </c:pt>
                <c:pt idx="3">
                  <c:v>44562</c:v>
                </c:pt>
                <c:pt idx="4">
                  <c:v>44593</c:v>
                </c:pt>
                <c:pt idx="5">
                  <c:v>44621</c:v>
                </c:pt>
                <c:pt idx="6">
                  <c:v>44652</c:v>
                </c:pt>
                <c:pt idx="7">
                  <c:v>44682</c:v>
                </c:pt>
                <c:pt idx="8">
                  <c:v>44713</c:v>
                </c:pt>
                <c:pt idx="9">
                  <c:v>44743</c:v>
                </c:pt>
                <c:pt idx="10">
                  <c:v>44774</c:v>
                </c:pt>
                <c:pt idx="11">
                  <c:v>44805</c:v>
                </c:pt>
                <c:pt idx="12">
                  <c:v>44835</c:v>
                </c:pt>
                <c:pt idx="13">
                  <c:v>44866</c:v>
                </c:pt>
                <c:pt idx="14">
                  <c:v>44896</c:v>
                </c:pt>
                <c:pt idx="15">
                  <c:v>44927</c:v>
                </c:pt>
                <c:pt idx="16">
                  <c:v>44958</c:v>
                </c:pt>
                <c:pt idx="17">
                  <c:v>44986</c:v>
                </c:pt>
                <c:pt idx="18">
                  <c:v>45017</c:v>
                </c:pt>
                <c:pt idx="19">
                  <c:v>45047</c:v>
                </c:pt>
                <c:pt idx="20">
                  <c:v>45078</c:v>
                </c:pt>
                <c:pt idx="21">
                  <c:v>45108</c:v>
                </c:pt>
                <c:pt idx="22">
                  <c:v>45139</c:v>
                </c:pt>
                <c:pt idx="23">
                  <c:v>45170</c:v>
                </c:pt>
                <c:pt idx="24">
                  <c:v>45200</c:v>
                </c:pt>
                <c:pt idx="25">
                  <c:v>45231</c:v>
                </c:pt>
                <c:pt idx="26">
                  <c:v>45261</c:v>
                </c:pt>
                <c:pt idx="27">
                  <c:v>45292</c:v>
                </c:pt>
                <c:pt idx="28">
                  <c:v>45323</c:v>
                </c:pt>
                <c:pt idx="29">
                  <c:v>45352</c:v>
                </c:pt>
                <c:pt idx="30">
                  <c:v>45383</c:v>
                </c:pt>
                <c:pt idx="31">
                  <c:v>45413</c:v>
                </c:pt>
                <c:pt idx="32">
                  <c:v>45444</c:v>
                </c:pt>
                <c:pt idx="33">
                  <c:v>45474</c:v>
                </c:pt>
                <c:pt idx="34">
                  <c:v>45505</c:v>
                </c:pt>
                <c:pt idx="35">
                  <c:v>45536</c:v>
                </c:pt>
                <c:pt idx="36">
                  <c:v>45566</c:v>
                </c:pt>
                <c:pt idx="37">
                  <c:v>45597</c:v>
                </c:pt>
                <c:pt idx="38">
                  <c:v>45627</c:v>
                </c:pt>
                <c:pt idx="39">
                  <c:v>45658</c:v>
                </c:pt>
                <c:pt idx="40">
                  <c:v>45689</c:v>
                </c:pt>
                <c:pt idx="41">
                  <c:v>45717</c:v>
                </c:pt>
              </c:numCache>
            </c:numRef>
          </c:cat>
          <c:val>
            <c:numRef>
              <c:f>Sheet1!$C$95:$C$292</c:f>
              <c:numCache>
                <c:formatCode>#,##0</c:formatCode>
                <c:ptCount val="198"/>
                <c:pt idx="0">
                  <c:v>365588</c:v>
                </c:pt>
                <c:pt idx="1">
                  <c:v>258207</c:v>
                </c:pt>
                <c:pt idx="2">
                  <c:v>309981</c:v>
                </c:pt>
                <c:pt idx="3">
                  <c:v>416336</c:v>
                </c:pt>
                <c:pt idx="4">
                  <c:v>312450</c:v>
                </c:pt>
                <c:pt idx="5">
                  <c:v>295460</c:v>
                </c:pt>
                <c:pt idx="6">
                  <c:v>347865</c:v>
                </c:pt>
                <c:pt idx="7">
                  <c:v>282619</c:v>
                </c:pt>
                <c:pt idx="8">
                  <c:v>296812</c:v>
                </c:pt>
                <c:pt idx="9">
                  <c:v>365779</c:v>
                </c:pt>
                <c:pt idx="10">
                  <c:v>350597</c:v>
                </c:pt>
                <c:pt idx="11">
                  <c:v>245495</c:v>
                </c:pt>
                <c:pt idx="12">
                  <c:v>237956</c:v>
                </c:pt>
                <c:pt idx="13">
                  <c:v>266411</c:v>
                </c:pt>
                <c:pt idx="14">
                  <c:v>263814</c:v>
                </c:pt>
                <c:pt idx="15">
                  <c:v>287452</c:v>
                </c:pt>
                <c:pt idx="16">
                  <c:v>283981</c:v>
                </c:pt>
                <c:pt idx="17">
                  <c:v>226776</c:v>
                </c:pt>
                <c:pt idx="18">
                  <c:v>255854</c:v>
                </c:pt>
                <c:pt idx="19">
                  <c:v>286776</c:v>
                </c:pt>
                <c:pt idx="20">
                  <c:v>290900</c:v>
                </c:pt>
                <c:pt idx="21">
                  <c:v>290036</c:v>
                </c:pt>
                <c:pt idx="22">
                  <c:v>329719</c:v>
                </c:pt>
                <c:pt idx="23">
                  <c:v>298904</c:v>
                </c:pt>
                <c:pt idx="24">
                  <c:v>261842</c:v>
                </c:pt>
                <c:pt idx="25">
                  <c:v>305056</c:v>
                </c:pt>
                <c:pt idx="26">
                  <c:v>284925</c:v>
                </c:pt>
                <c:pt idx="27">
                  <c:v>260567</c:v>
                </c:pt>
                <c:pt idx="28">
                  <c:v>289876</c:v>
                </c:pt>
                <c:pt idx="29">
                  <c:v>289782</c:v>
                </c:pt>
                <c:pt idx="30">
                  <c:v>355503</c:v>
                </c:pt>
                <c:pt idx="31">
                  <c:v>273094</c:v>
                </c:pt>
                <c:pt idx="32">
                  <c:v>325032</c:v>
                </c:pt>
                <c:pt idx="33">
                  <c:v>303412</c:v>
                </c:pt>
                <c:pt idx="34">
                  <c:v>274273</c:v>
                </c:pt>
                <c:pt idx="35">
                  <c:v>219053</c:v>
                </c:pt>
                <c:pt idx="36">
                  <c:v>296772</c:v>
                </c:pt>
                <c:pt idx="37">
                  <c:v>245896</c:v>
                </c:pt>
                <c:pt idx="38">
                  <c:v>366166</c:v>
                </c:pt>
                <c:pt idx="39">
                  <c:v>260420</c:v>
                </c:pt>
                <c:pt idx="40">
                  <c:v>245601</c:v>
                </c:pt>
                <c:pt idx="41">
                  <c:v>220619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3F5-4C11-88E3-C8CCB3B277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2079232"/>
        <c:axId val="112073344"/>
      </c:lineChart>
      <c:dateAx>
        <c:axId val="97373184"/>
        <c:scaling>
          <c:orientation val="minMax"/>
        </c:scaling>
        <c:delete val="0"/>
        <c:axPos val="b"/>
        <c:numFmt formatCode="yyyy&quot;年&quot;m&quot;月&quot;" sourceLinked="1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ja-JP"/>
          </a:p>
        </c:txPr>
        <c:crossAx val="112071808"/>
        <c:crosses val="autoZero"/>
        <c:auto val="1"/>
        <c:lblOffset val="100"/>
        <c:baseTimeUnit val="months"/>
        <c:majorUnit val="2"/>
        <c:majorTimeUnit val="months"/>
      </c:dateAx>
      <c:valAx>
        <c:axId val="112071808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97373184"/>
        <c:crossesAt val="41456"/>
        <c:crossBetween val="between"/>
      </c:valAx>
      <c:valAx>
        <c:axId val="112073344"/>
        <c:scaling>
          <c:orientation val="minMax"/>
        </c:scaling>
        <c:delete val="0"/>
        <c:axPos val="r"/>
        <c:numFmt formatCode="#,##0" sourceLinked="1"/>
        <c:majorTickMark val="out"/>
        <c:minorTickMark val="none"/>
        <c:tickLblPos val="nextTo"/>
        <c:crossAx val="112079232"/>
        <c:crosses val="max"/>
        <c:crossBetween val="between"/>
      </c:valAx>
      <c:dateAx>
        <c:axId val="112079232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112073344"/>
        <c:crosses val="autoZero"/>
        <c:auto val="1"/>
        <c:lblOffset val="100"/>
        <c:baseTimeUnit val="months"/>
      </c:dateAx>
    </c:plotArea>
    <c:legend>
      <c:legendPos val="b"/>
      <c:layout>
        <c:manualLayout>
          <c:xMode val="edge"/>
          <c:yMode val="edge"/>
          <c:x val="0.28162493594614169"/>
          <c:y val="0.9341284096313246"/>
          <c:w val="0.43263252481869169"/>
          <c:h val="6.5871590368675306E-2"/>
        </c:manualLayout>
      </c:layout>
      <c:overlay val="0"/>
    </c:legend>
    <c:plotVisOnly val="1"/>
    <c:dispBlanksAs val="gap"/>
    <c:showDLblsOverMax val="0"/>
  </c:chart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1"/>
          <p:cNvSpPr>
            <a:spLocks noChangeArrowheads="1"/>
          </p:cNvSpPr>
          <p:nvPr/>
        </p:nvSpPr>
        <p:spPr bwMode="auto">
          <a:xfrm>
            <a:off x="1" y="0"/>
            <a:ext cx="7104063" cy="102346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3" tIns="45722" rIns="91443" bIns="45722" anchor="ctr"/>
          <a:lstStyle>
            <a:lvl1pPr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endParaRPr lang="ja-JP" altLang="en-US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1" y="2"/>
            <a:ext cx="3077367" cy="510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>
            <a:lvl1pPr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025023" y="2"/>
            <a:ext cx="3077367" cy="510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>
            <a:lvl1pPr algn="r"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4101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114550" y="766763"/>
            <a:ext cx="2881313" cy="38369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47656" y="4859589"/>
            <a:ext cx="5205405" cy="460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/>
          <a:p>
            <a:pPr lvl="0"/>
            <a:endParaRPr lang="ja-JP" altLang="en-US" noProof="0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1" y="9722470"/>
            <a:ext cx="3077367" cy="50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b" anchorCtr="0" compatLnSpc="1">
            <a:prstTxWarp prst="textNoShape">
              <a:avLst/>
            </a:prstTxWarp>
          </a:bodyPr>
          <a:lstStyle>
            <a:lvl1pPr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4025023" y="9722470"/>
            <a:ext cx="3077367" cy="50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b" anchorCtr="0" compatLnSpc="1">
            <a:prstTxWarp prst="textNoShape">
              <a:avLst/>
            </a:prstTxWarp>
          </a:bodyPr>
          <a:lstStyle>
            <a:lvl1pPr algn="r"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369F35CA-37EC-4E02-9265-6D07603DC223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2811367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  <a:lvl2pPr marL="775799" indent="-298384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2pPr>
            <a:lvl3pPr marL="1193538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3pPr>
            <a:lvl4pPr marL="1670952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4pPr>
            <a:lvl5pPr marL="2148366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5pPr>
            <a:lvl6pPr marL="2625782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6pPr>
            <a:lvl7pPr marL="3103196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7pPr>
            <a:lvl8pPr marL="3580612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8pPr>
            <a:lvl9pPr marL="4058026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charset="0"/>
              <a:buNone/>
            </a:pPr>
            <a:fld id="{655C0C97-621C-4B60-A7E1-18CD0C8FB12D}" type="slidenum">
              <a:rPr lang="en-GB" altLang="ja-JP" sz="1400">
                <a:latin typeface="Arial" charset="0"/>
                <a:ea typeface="ＭＳ Ｐゴシック" charset="-128"/>
              </a:rPr>
              <a:pPr eaLnBrk="1" hangingPunct="1">
                <a:spcBef>
                  <a:spcPct val="0"/>
                </a:spcBef>
                <a:buFont typeface="Arial" charset="0"/>
                <a:buNone/>
              </a:pPr>
              <a:t>1</a:t>
            </a:fld>
            <a:endParaRPr lang="en-GB" altLang="ja-JP" sz="1400">
              <a:latin typeface="Arial" charset="0"/>
              <a:ea typeface="ＭＳ Ｐゴシック" charset="-128"/>
            </a:endParaRPr>
          </a:p>
        </p:txBody>
      </p:sp>
      <p:sp>
        <p:nvSpPr>
          <p:cNvPr id="5123" name="Text Box 1"/>
          <p:cNvSpPr txBox="1">
            <a:spLocks noChangeArrowheads="1"/>
          </p:cNvSpPr>
          <p:nvPr/>
        </p:nvSpPr>
        <p:spPr bwMode="auto">
          <a:xfrm>
            <a:off x="2087857" y="765745"/>
            <a:ext cx="2928353" cy="384024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3" tIns="45722" rIns="91443" bIns="45722" anchor="ctr"/>
          <a:lstStyle>
            <a:lvl1pPr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charset="0"/>
              <a:buNone/>
            </a:pPr>
            <a:endParaRPr lang="ja-JP" altLang="en-US" sz="25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body"/>
          </p:nvPr>
        </p:nvSpPr>
        <p:spPr>
          <a:xfrm>
            <a:off x="947656" y="4859589"/>
            <a:ext cx="5208754" cy="4617514"/>
          </a:xfr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71007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6738" y="3130550"/>
            <a:ext cx="6429375" cy="21590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35063" y="5710238"/>
            <a:ext cx="5292725" cy="257492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3E37C5-AF23-4CE0-9842-B8DEEBF0F2B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795834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4D21D-D01E-4B7F-AE2F-A5317A87FA3C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556072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387975" y="682625"/>
            <a:ext cx="1606550" cy="82756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66738" y="682625"/>
            <a:ext cx="4668837" cy="82756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767135-D474-4510-BE1B-438D2735F44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5539394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6738" y="682625"/>
            <a:ext cx="6427787" cy="210343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F8AFC1-7AD2-4738-A88B-2EF4439EABDF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897757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DA64F-5BEB-4005-B762-19BB284E4A54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4047363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6900" y="6475413"/>
            <a:ext cx="6429375" cy="20002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96900" y="4270375"/>
            <a:ext cx="6429375" cy="2205038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DBEA7B-1C66-4674-AC5A-17A730F39130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3153415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66738" y="2911475"/>
            <a:ext cx="3136900" cy="6046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856038" y="2911475"/>
            <a:ext cx="3138487" cy="6046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E1AF60-953E-4486-AD06-B2F79F3A70D8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216653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5" y="403225"/>
            <a:ext cx="6807200" cy="1679575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7825" y="2255838"/>
            <a:ext cx="3341688" cy="939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77825" y="3195638"/>
            <a:ext cx="3341688" cy="58054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841750" y="2255838"/>
            <a:ext cx="3343275" cy="939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841750" y="3195638"/>
            <a:ext cx="3343275" cy="58054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9B365C-2E9B-46DE-BAF7-5D0FDBFA0616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197145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7B0876-AC20-4C90-871A-C665585C58BC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668599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D40E5C-A899-420A-8593-F21FE540A28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638201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5" y="401638"/>
            <a:ext cx="2489200" cy="170656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57513" y="401638"/>
            <a:ext cx="4227512" cy="85994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77825" y="2108200"/>
            <a:ext cx="2489200" cy="68929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81F015-20BB-4A3E-80D1-23FCBB846F01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445056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2725" y="7053263"/>
            <a:ext cx="4537075" cy="8318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482725" y="900113"/>
            <a:ext cx="4537075" cy="60452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82725" y="7885113"/>
            <a:ext cx="4537075" cy="11826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9A74C8-5624-404D-A5F4-3BAEDE49BEA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435966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66738" y="682625"/>
            <a:ext cx="6427787" cy="2103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マスタ</a:t>
            </a:r>
            <a:r>
              <a:rPr lang="en-GB" altLang="ja-JP"/>
              <a:t> </a:t>
            </a:r>
            <a:r>
              <a:rPr lang="ja-JP" altLang="en-GB"/>
              <a:t>タイトルの書式設定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2911475"/>
            <a:ext cx="6427787" cy="6046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マスタ</a:t>
            </a:r>
            <a:r>
              <a:rPr lang="en-GB" altLang="ja-JP"/>
              <a:t> </a:t>
            </a:r>
            <a:r>
              <a:rPr lang="ja-JP" altLang="en-GB"/>
              <a:t>テキストの書式設定</a:t>
            </a:r>
            <a:endParaRPr lang="en-GB" altLang="ja-JP"/>
          </a:p>
          <a:p>
            <a:pPr lvl="1"/>
            <a:r>
              <a:rPr lang="ja-JP" altLang="en-GB"/>
              <a:t>第</a:t>
            </a:r>
            <a:r>
              <a:rPr lang="en-GB" altLang="ja-JP"/>
              <a:t> 2 </a:t>
            </a:r>
            <a:r>
              <a:rPr lang="ja-JP" altLang="en-GB"/>
              <a:t>レベル</a:t>
            </a:r>
            <a:endParaRPr lang="en-GB" altLang="ja-JP"/>
          </a:p>
          <a:p>
            <a:pPr lvl="2"/>
            <a:r>
              <a:rPr lang="ja-JP" altLang="en-GB"/>
              <a:t>第</a:t>
            </a:r>
            <a:r>
              <a:rPr lang="en-GB" altLang="ja-JP"/>
              <a:t> 3 </a:t>
            </a:r>
            <a:r>
              <a:rPr lang="ja-JP" altLang="en-GB"/>
              <a:t>レベル</a:t>
            </a:r>
            <a:endParaRPr lang="en-GB" altLang="ja-JP"/>
          </a:p>
          <a:p>
            <a:pPr lvl="3"/>
            <a:r>
              <a:rPr lang="ja-JP" altLang="en-GB"/>
              <a:t>第</a:t>
            </a:r>
            <a:r>
              <a:rPr lang="en-GB" altLang="ja-JP"/>
              <a:t> 4 </a:t>
            </a:r>
            <a:r>
              <a:rPr lang="ja-JP" altLang="en-GB"/>
              <a:t>レベル</a:t>
            </a:r>
            <a:endParaRPr lang="en-GB" altLang="ja-JP"/>
          </a:p>
          <a:p>
            <a:pPr lvl="4"/>
            <a:r>
              <a:rPr lang="ja-JP" altLang="en-GB"/>
              <a:t>第</a:t>
            </a:r>
            <a:r>
              <a:rPr lang="en-GB" altLang="ja-JP"/>
              <a:t> 5 </a:t>
            </a:r>
            <a:r>
              <a:rPr lang="ja-JP" altLang="en-GB"/>
              <a:t>レベル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66738" y="9182100"/>
            <a:ext cx="1574800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2584450" y="9182100"/>
            <a:ext cx="2392363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5419725" y="9182100"/>
            <a:ext cx="1574800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8086157B-2161-4CC6-81AF-F77B1FCE63B6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/>
  <p:txStyles>
    <p:titleStyle>
      <a:lvl1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2pPr>
      <a:lvl3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3pPr>
      <a:lvl4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4pPr>
      <a:lvl5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5pPr>
      <a:lvl6pPr marL="4572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6pPr>
      <a:lvl7pPr marL="9144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7pPr>
      <a:lvl8pPr marL="13716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8pPr>
      <a:lvl9pPr marL="18288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9pPr>
    </p:titleStyle>
    <p:bodyStyle>
      <a:lvl1pPr marL="341313" indent="-341313" algn="l" defTabSz="449263" rtl="0" eaLnBrk="0" fontAlgn="base" hangingPunct="0">
        <a:lnSpc>
          <a:spcPct val="93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1363" indent="-284163" algn="l" defTabSz="449263" rtl="0" eaLnBrk="0" fontAlgn="base" hangingPunct="0">
        <a:lnSpc>
          <a:spcPct val="93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lnSpc>
          <a:spcPct val="93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package" Target="../embeddings/Microsoft_Excel_Worksheet.xlsx"/><Relationship Id="rId7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.gif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rgbClr val="FFFFFF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オブジェクト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5453104"/>
              </p:ext>
            </p:extLst>
          </p:nvPr>
        </p:nvGraphicFramePr>
        <p:xfrm>
          <a:off x="325041" y="4389859"/>
          <a:ext cx="6738937" cy="382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6458127" imgH="3244985" progId="Excel.Sheet.12">
                  <p:embed/>
                </p:oleObj>
              </mc:Choice>
              <mc:Fallback>
                <p:oleObj name="Worksheet" r:id="rId3" imgW="6458127" imgH="3244985" progId="Excel.Sheet.12">
                  <p:embed/>
                  <p:pic>
                    <p:nvPicPr>
                      <p:cNvPr id="7" name="オブジェクト 6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25041" y="4389859"/>
                        <a:ext cx="6738937" cy="3822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角丸四角形 4"/>
          <p:cNvSpPr/>
          <p:nvPr/>
        </p:nvSpPr>
        <p:spPr bwMode="auto">
          <a:xfrm>
            <a:off x="710605" y="2010171"/>
            <a:ext cx="6005512" cy="17045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ja-JP" altLang="en-US" sz="24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2051" name="Rectangle 1"/>
          <p:cNvSpPr>
            <a:spLocks noChangeArrowheads="1"/>
          </p:cNvSpPr>
          <p:nvPr/>
        </p:nvSpPr>
        <p:spPr bwMode="auto">
          <a:xfrm>
            <a:off x="1602582" y="4029819"/>
            <a:ext cx="4413250" cy="37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buChar char="•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ts val="700"/>
              </a:spcBef>
              <a:buChar char="–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ts val="500"/>
              </a:spcBef>
              <a:buChar char="–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ts val="500"/>
              </a:spcBef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300"/>
              </a:spcBef>
              <a:buClr>
                <a:srgbClr val="FFB518"/>
              </a:buClr>
              <a:buFont typeface="Arial" charset="0"/>
              <a:buNone/>
            </a:pPr>
            <a:r>
              <a:rPr lang="ja-JP" altLang="en-GB" sz="1600" dirty="0">
                <a:solidFill>
                  <a:schemeClr val="accent1">
                    <a:lumMod val="50000"/>
                  </a:schemeClr>
                </a:solidFill>
                <a:latin typeface="HGP創英角ｺﾞｼｯｸUB" pitchFamily="50" charset="-128"/>
                <a:ea typeface="HGP創英角ｺﾞｼｯｸUB" pitchFamily="50" charset="-128"/>
              </a:rPr>
              <a:t>■</a:t>
            </a:r>
            <a:r>
              <a:rPr lang="en-GB" altLang="ja-JP" sz="1600" dirty="0">
                <a:solidFill>
                  <a:srgbClr val="4B4479"/>
                </a:solidFill>
                <a:latin typeface="HGP創英角ｺﾞｼｯｸUB" pitchFamily="50" charset="-128"/>
                <a:ea typeface="HGP創英角ｺﾞｼｯｸUB" pitchFamily="50" charset="-128"/>
              </a:rPr>
              <a:t> </a:t>
            </a:r>
            <a:r>
              <a:rPr lang="en-GB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20</a:t>
            </a:r>
            <a:r>
              <a:rPr lang="en-US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25</a:t>
            </a:r>
            <a:r>
              <a:rPr lang="ja-JP" altLang="en-GB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年</a:t>
            </a:r>
            <a:r>
              <a:rPr lang="en-US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3</a:t>
            </a:r>
            <a:r>
              <a:rPr lang="ja-JP" altLang="en-GB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月ページビュー＆ユニークブラウザ</a:t>
            </a:r>
            <a:endParaRPr lang="en-GB" altLang="ja-JP" sz="1600" dirty="0">
              <a:solidFill>
                <a:schemeClr val="tx1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2053" name="Rectangle 12"/>
          <p:cNvSpPr>
            <a:spLocks noChangeArrowheads="1"/>
          </p:cNvSpPr>
          <p:nvPr/>
        </p:nvSpPr>
        <p:spPr bwMode="auto">
          <a:xfrm>
            <a:off x="4141465" y="5396370"/>
            <a:ext cx="3266058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 eaLnBrk="0" hangingPunct="0">
              <a:spcBef>
                <a:spcPts val="8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ts val="7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ts val="5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ts val="500"/>
              </a:spcBef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en-GB" altLang="ja-JP" sz="800" b="0" dirty="0">
                <a:latin typeface="+mj-ea"/>
                <a:ea typeface="+mj-ea"/>
              </a:rPr>
              <a:t>※</a:t>
            </a:r>
            <a:r>
              <a:rPr lang="en-US" altLang="ja-JP" sz="800" b="0" dirty="0">
                <a:latin typeface="+mj-ea"/>
                <a:ea typeface="+mj-ea"/>
              </a:rPr>
              <a:t>PV UB</a:t>
            </a:r>
            <a:r>
              <a:rPr lang="ja-JP" altLang="en-US" sz="800" b="0" dirty="0">
                <a:latin typeface="+mj-ea"/>
                <a:ea typeface="+mj-ea"/>
              </a:rPr>
              <a:t>の数値は</a:t>
            </a:r>
            <a:r>
              <a:rPr lang="en-US" altLang="ja-JP" sz="800" b="0" dirty="0">
                <a:latin typeface="+mj-ea"/>
                <a:ea typeface="+mj-ea"/>
              </a:rPr>
              <a:t>Adobe Analytics</a:t>
            </a:r>
            <a:r>
              <a:rPr lang="ja-JP" altLang="en-US" sz="800" b="0" dirty="0">
                <a:latin typeface="+mj-ea"/>
                <a:ea typeface="+mj-ea"/>
              </a:rPr>
              <a:t>によって集計されたデータです。</a:t>
            </a:r>
            <a:endParaRPr lang="ja-JP" altLang="en-GB" sz="800" b="0" dirty="0">
              <a:latin typeface="+mj-ea"/>
              <a:ea typeface="+mj-ea"/>
            </a:endParaRPr>
          </a:p>
        </p:txBody>
      </p:sp>
      <p:grpSp>
        <p:nvGrpSpPr>
          <p:cNvPr id="2058" name="Group 634"/>
          <p:cNvGrpSpPr>
            <a:grpSpLocks/>
          </p:cNvGrpSpPr>
          <p:nvPr/>
        </p:nvGrpSpPr>
        <p:grpSpPr bwMode="auto">
          <a:xfrm>
            <a:off x="1953305" y="9271278"/>
            <a:ext cx="4103688" cy="411163"/>
            <a:chOff x="1107" y="5841"/>
            <a:chExt cx="2585" cy="259"/>
          </a:xfrm>
        </p:grpSpPr>
        <p:sp>
          <p:nvSpPr>
            <p:cNvPr id="2065" name="Text Box 489"/>
            <p:cNvSpPr txBox="1">
              <a:spLocks noChangeArrowheads="1"/>
            </p:cNvSpPr>
            <p:nvPr/>
          </p:nvSpPr>
          <p:spPr bwMode="auto">
            <a:xfrm>
              <a:off x="1616" y="5963"/>
              <a:ext cx="1104" cy="1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spcBef>
                  <a:spcPts val="8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32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ts val="7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8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ts val="6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ts val="5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ts val="500"/>
                </a:spcBef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 typeface="Arial" charset="0"/>
                <a:buNone/>
              </a:pPr>
              <a:r>
                <a:rPr lang="ja-JP" altLang="ja-JP" sz="1000" b="0" baseline="3000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E-mail ： </a:t>
              </a:r>
              <a:r>
                <a:rPr lang="en-US" altLang="ja-JP" sz="1200" b="0" baseline="30000" dirty="0" err="1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btj</a:t>
              </a:r>
              <a:r>
                <a:rPr lang="ja-JP" altLang="ja-JP" sz="1200" b="0" baseline="3000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-ad@nikkeibp.co.jp</a:t>
              </a:r>
              <a:endParaRPr lang="ja-JP" altLang="ja-JP" sz="1000" b="0" baseline="300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  <p:sp>
          <p:nvSpPr>
            <p:cNvPr id="2066" name="Rectangle 490"/>
            <p:cNvSpPr>
              <a:spLocks noChangeArrowheads="1"/>
            </p:cNvSpPr>
            <p:nvPr/>
          </p:nvSpPr>
          <p:spPr bwMode="auto">
            <a:xfrm>
              <a:off x="1107" y="5841"/>
              <a:ext cx="2585" cy="1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ts val="800"/>
                </a:spcBef>
                <a:buChar char="•"/>
                <a:defRPr sz="32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ts val="700"/>
                </a:spcBef>
                <a:buChar char="–"/>
                <a:defRPr sz="28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ts val="600"/>
                </a:spcBef>
                <a:buChar char="•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ts val="500"/>
                </a:spcBef>
                <a:buChar char="–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ts val="500"/>
                </a:spcBef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 typeface="Arial" charset="0"/>
                <a:buNone/>
              </a:pPr>
              <a:r>
                <a:rPr lang="ja-JP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【お問い合わせ】</a:t>
              </a:r>
              <a:endParaRPr lang="en-US" altLang="ja-JP" sz="1000" b="0" baseline="30000" dirty="0">
                <a:latin typeface="HGP創英角ｺﾞｼｯｸUB" pitchFamily="50" charset="-128"/>
                <a:ea typeface="HGP創英角ｺﾞｼｯｸUB" pitchFamily="50" charset="-128"/>
              </a:endParaRPr>
            </a:p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None/>
              </a:pPr>
              <a:r>
                <a:rPr lang="ja-JP" altLang="en-US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医療メディア広告部　　</a:t>
              </a:r>
              <a:r>
                <a:rPr lang="ja-JP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TEL.03-6811-8036　FAX.</a:t>
              </a:r>
              <a:r>
                <a:rPr lang="ja-JP" altLang="en-US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 </a:t>
              </a:r>
              <a:r>
                <a:rPr lang="en-US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050-3153-7277</a:t>
              </a:r>
              <a:endParaRPr lang="en-GB" altLang="ja-JP" sz="1000" b="0" baseline="30000" dirty="0"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</p:grpSp>
      <p:grpSp>
        <p:nvGrpSpPr>
          <p:cNvPr id="4" name="グループ化 3"/>
          <p:cNvGrpSpPr/>
          <p:nvPr/>
        </p:nvGrpSpPr>
        <p:grpSpPr>
          <a:xfrm>
            <a:off x="396875" y="778513"/>
            <a:ext cx="6624736" cy="568481"/>
            <a:chOff x="469057" y="401326"/>
            <a:chExt cx="6624736" cy="568481"/>
          </a:xfrm>
        </p:grpSpPr>
        <p:pic>
          <p:nvPicPr>
            <p:cNvPr id="29" name="Picture 9" descr="\\LS-XHL52F\share\日経BP\ロゴ\web\日経バイオテク\logo_green.gif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5369" y="420532"/>
              <a:ext cx="1828800" cy="549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" name="テキスト ボックス 1"/>
            <p:cNvSpPr txBox="1"/>
            <p:nvPr/>
          </p:nvSpPr>
          <p:spPr>
            <a:xfrm>
              <a:off x="3061345" y="419528"/>
              <a:ext cx="3678386" cy="5502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3200" dirty="0">
                  <a:solidFill>
                    <a:schemeClr val="accent1">
                      <a:lumMod val="50000"/>
                    </a:schemeClr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Marketing Report</a:t>
              </a:r>
              <a:endParaRPr kumimoji="1" lang="ja-JP" altLang="en-US" sz="3200" dirty="0">
                <a:solidFill>
                  <a:schemeClr val="accent1">
                    <a:lumMod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3" name="テキスト ボックス 2"/>
            <p:cNvSpPr txBox="1"/>
            <p:nvPr/>
          </p:nvSpPr>
          <p:spPr>
            <a:xfrm>
              <a:off x="469057" y="401326"/>
              <a:ext cx="6624736" cy="550279"/>
            </a:xfrm>
            <a:prstGeom prst="rect">
              <a:avLst/>
            </a:prstGeom>
            <a:solidFill>
              <a:schemeClr val="accent1">
                <a:lumMod val="20000"/>
                <a:lumOff val="80000"/>
                <a:alpha val="30000"/>
              </a:schemeClr>
            </a:solidFill>
          </p:spPr>
          <p:txBody>
            <a:bodyPr wrap="square" rtlCol="0">
              <a:spAutoFit/>
            </a:bodyPr>
            <a:lstStyle/>
            <a:p>
              <a:endParaRPr kumimoji="1" lang="ja-JP" altLang="en-US" sz="3200" dirty="0"/>
            </a:p>
          </p:txBody>
        </p:sp>
      </p:grpSp>
      <p:sp>
        <p:nvSpPr>
          <p:cNvPr id="8" name="日付プレースホルダー 7"/>
          <p:cNvSpPr>
            <a:spLocks noGrp="1"/>
          </p:cNvSpPr>
          <p:nvPr>
            <p:ph type="dt" idx="10"/>
          </p:nvPr>
        </p:nvSpPr>
        <p:spPr>
          <a:xfrm>
            <a:off x="6015832" y="1383898"/>
            <a:ext cx="1547018" cy="257005"/>
          </a:xfrm>
        </p:spPr>
        <p:txBody>
          <a:bodyPr/>
          <a:lstStyle/>
          <a:p>
            <a:pPr>
              <a:defRPr/>
            </a:pPr>
            <a:r>
              <a:rPr lang="en-US" altLang="ja-JP" dirty="0"/>
              <a:t>2025.4.3</a:t>
            </a:r>
            <a:endParaRPr lang="en-GB" altLang="ja-JP" dirty="0"/>
          </a:p>
        </p:txBody>
      </p:sp>
      <p:pic>
        <p:nvPicPr>
          <p:cNvPr id="2109" name="Picture 61" descr="http://nbt.nikkeibp.co.jp/bio/images/publlcations_logo2_03c.gif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8044" y="1814908"/>
            <a:ext cx="1828800" cy="390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50"/>
          <p:cNvSpPr>
            <a:spLocks noChangeArrowheads="1"/>
          </p:cNvSpPr>
          <p:nvPr/>
        </p:nvSpPr>
        <p:spPr bwMode="auto">
          <a:xfrm>
            <a:off x="4225925" y="171132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ja-JP" altLang="en-US">
              <a:latin typeface="ＭＳ Ｐゴシック" charset="-128"/>
            </a:endParaRPr>
          </a:p>
        </p:txBody>
      </p:sp>
      <p:sp>
        <p:nvSpPr>
          <p:cNvPr id="21" name="Rectangle 48"/>
          <p:cNvSpPr>
            <a:spLocks noChangeArrowheads="1"/>
          </p:cNvSpPr>
          <p:nvPr/>
        </p:nvSpPr>
        <p:spPr bwMode="auto">
          <a:xfrm>
            <a:off x="710605" y="3004939"/>
            <a:ext cx="6140450" cy="493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1400" dirty="0"/>
              <a:t>抗体医薬、</a:t>
            </a:r>
            <a:r>
              <a:rPr lang="en-US" altLang="ja-JP" sz="1400" dirty="0" err="1"/>
              <a:t>iPS</a:t>
            </a:r>
            <a:r>
              <a:rPr lang="ja-JP" altLang="en-US" sz="1400" dirty="0"/>
              <a:t>細胞、機能性食品、バイオ燃料、バイオプラスチックなどの最新ニュースを網羅した唯一のバイオテクノロジーサイトです。</a:t>
            </a:r>
          </a:p>
        </p:txBody>
      </p:sp>
      <p:sp>
        <p:nvSpPr>
          <p:cNvPr id="22" name="Rectangle 54"/>
          <p:cNvSpPr>
            <a:spLocks noChangeArrowheads="1"/>
          </p:cNvSpPr>
          <p:nvPr/>
        </p:nvSpPr>
        <p:spPr bwMode="auto">
          <a:xfrm>
            <a:off x="710605" y="2205434"/>
            <a:ext cx="6005512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1600" b="1" dirty="0"/>
              <a:t>バイオテクノロジーの最新ニュースを網羅した唯一のポータルサイト</a:t>
            </a:r>
          </a:p>
        </p:txBody>
      </p:sp>
      <p:sp>
        <p:nvSpPr>
          <p:cNvPr id="23" name="Rectangle 54"/>
          <p:cNvSpPr>
            <a:spLocks noChangeArrowheads="1"/>
          </p:cNvSpPr>
          <p:nvPr/>
        </p:nvSpPr>
        <p:spPr bwMode="auto">
          <a:xfrm>
            <a:off x="901105" y="2543967"/>
            <a:ext cx="2557462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ja-JP" sz="1600" dirty="0">
                <a:latin typeface="Malgun Gothic" pitchFamily="34" charset="-127"/>
                <a:ea typeface="Malgun Gothic" pitchFamily="34" charset="-127"/>
              </a:rPr>
              <a:t>https://bio.nikkeibp.co.jp/</a:t>
            </a:r>
            <a:endParaRPr lang="ja-JP" altLang="en-US" sz="1600" dirty="0">
              <a:latin typeface="Malgun Gothic" pitchFamily="34" charset="-127"/>
              <a:ea typeface="Malgun Gothic" pitchFamily="34" charset="-127"/>
            </a:endParaRPr>
          </a:p>
        </p:txBody>
      </p:sp>
      <p:graphicFrame>
        <p:nvGraphicFramePr>
          <p:cNvPr id="25" name="グラフ 2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27626368"/>
              </p:ext>
            </p:extLst>
          </p:nvPr>
        </p:nvGraphicFramePr>
        <p:xfrm>
          <a:off x="619662" y="5705747"/>
          <a:ext cx="6474131" cy="34512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pic>
        <p:nvPicPr>
          <p:cNvPr id="9" name="図 8">
            <a:extLst>
              <a:ext uri="{FF2B5EF4-FFF2-40B4-BE49-F238E27FC236}">
                <a16:creationId xmlns:a16="http://schemas.microsoft.com/office/drawing/2014/main" id="{D12D7C9A-06FE-492F-AE5F-63AEC5C369B4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605" y="9247447"/>
            <a:ext cx="1015376" cy="357188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51BCF592701B74FB95E0F63F34B3E8C" ma:contentTypeVersion="20" ma:contentTypeDescription="新しいドキュメントを作成します。" ma:contentTypeScope="" ma:versionID="55cc6173cecf6d06c8c47a3a84f96555">
  <xsd:schema xmlns:xsd="http://www.w3.org/2001/XMLSchema" xmlns:xs="http://www.w3.org/2001/XMLSchema" xmlns:p="http://schemas.microsoft.com/office/2006/metadata/properties" xmlns:ns2="dc369000-971c-4de2-98e9-ecd6e5b4885d" xmlns:ns3="eb54e04a-f2ad-4feb-b211-739ca8db5bc3" targetNamespace="http://schemas.microsoft.com/office/2006/metadata/properties" ma:root="true" ma:fieldsID="a9fcf9ee8c27ab3ee8a91b0605152965" ns2:_="" ns3:_="">
    <xsd:import namespace="dc369000-971c-4de2-98e9-ecd6e5b4885d"/>
    <xsd:import namespace="eb54e04a-f2ad-4feb-b211-739ca8db5bc3"/>
    <xsd:element name="properties">
      <xsd:complexType>
        <xsd:sequence>
          <xsd:element name="documentManagement">
            <xsd:complexType>
              <xsd:all>
                <xsd:element ref="ns2:_x5099__x8003_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369000-971c-4de2-98e9-ecd6e5b4885d" elementFormDefault="qualified">
    <xsd:import namespace="http://schemas.microsoft.com/office/2006/documentManagement/types"/>
    <xsd:import namespace="http://schemas.microsoft.com/office/infopath/2007/PartnerControls"/>
    <xsd:element name="_x5099__x8003_" ma:index="8" nillable="true" ma:displayName="備考" ma:internalName="_x5099__x8003_">
      <xsd:simpleType>
        <xsd:restriction base="dms:Text">
          <xsd:maxLength value="255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画像タグ" ma:readOnly="false" ma:fieldId="{5cf76f15-5ced-4ddc-b409-7134ff3c332f}" ma:taxonomyMulti="true" ma:sspId="54bca362-144e-4619-a219-53031a33eb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54e04a-f2ad-4feb-b211-739ca8db5bc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c8e9ca5-de69-4118-913c-c881dbe0963c}" ma:internalName="TaxCatchAll" ma:showField="CatchAllData" ma:web="eb54e04a-f2ad-4feb-b211-739ca8db5b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c369000-971c-4de2-98e9-ecd6e5b4885d">
      <Terms xmlns="http://schemas.microsoft.com/office/infopath/2007/PartnerControls"/>
    </lcf76f155ced4ddcb4097134ff3c332f>
    <TaxCatchAll xmlns="eb54e04a-f2ad-4feb-b211-739ca8db5bc3" xsi:nil="true"/>
    <_x5099__x8003_ xmlns="dc369000-971c-4de2-98e9-ecd6e5b4885d" xsi:nil="true"/>
  </documentManagement>
</p:properties>
</file>

<file path=customXml/itemProps1.xml><?xml version="1.0" encoding="utf-8"?>
<ds:datastoreItem xmlns:ds="http://schemas.openxmlformats.org/officeDocument/2006/customXml" ds:itemID="{C2D6EC03-B155-40DB-87D3-408D710EF672}"/>
</file>

<file path=customXml/itemProps2.xml><?xml version="1.0" encoding="utf-8"?>
<ds:datastoreItem xmlns:ds="http://schemas.openxmlformats.org/officeDocument/2006/customXml" ds:itemID="{132E8B03-9E89-4D74-AA38-E942CE475C7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9D090E4-763F-496E-9F43-D3EFF6F18D27}">
  <ds:schemaRefs>
    <ds:schemaRef ds:uri="http://schemas.microsoft.com/office/2006/documentManagement/types"/>
    <ds:schemaRef ds:uri="http://schemas.openxmlformats.org/package/2006/metadata/core-properties"/>
    <ds:schemaRef ds:uri="http://purl.org/dc/terms/"/>
    <ds:schemaRef ds:uri="http://purl.org/dc/elements/1.1/"/>
    <ds:schemaRef ds:uri="b9a7a38e-7fb5-4ea1-8e07-cd51e1ea74e4"/>
    <ds:schemaRef ds:uri="http://www.w3.org/XML/1998/namespace"/>
    <ds:schemaRef ds:uri="http://schemas.microsoft.com/office/infopath/2007/PartnerControls"/>
    <ds:schemaRef ds:uri="0d8bc1df-309c-423a-8007-2523eac3386c"/>
    <ds:schemaRef ds:uri="http://schemas.microsoft.com/office/2006/metadata/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32022</TotalTime>
  <Words>98</Words>
  <Application>Microsoft Office PowerPoint</Application>
  <PresentationFormat>ユーザー設定</PresentationFormat>
  <Paragraphs>11</Paragraphs>
  <Slides>1</Slides>
  <Notes>1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HGP創英角ｺﾞｼｯｸUB</vt:lpstr>
      <vt:lpstr>Malgun Gothic</vt:lpstr>
      <vt:lpstr>ＭＳ Ｐゴシック</vt:lpstr>
      <vt:lpstr>Aharoni</vt:lpstr>
      <vt:lpstr>Arial</vt:lpstr>
      <vt:lpstr>Times New Roman</vt:lpstr>
      <vt:lpstr>標準デザイン</vt:lpstr>
      <vt:lpstr>Microsoft Excel ワークシート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佐藤 泰一</dc:creator>
  <cp:lastModifiedBy>阿部 結郁子</cp:lastModifiedBy>
  <cp:revision>900</cp:revision>
  <cp:lastPrinted>2025-03-03T07:15:50Z</cp:lastPrinted>
  <dcterms:modified xsi:type="dcterms:W3CDTF">2025-04-03T09:16:48Z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0x010100A51BCF592701B74FB95E0F63F34B3E8C</vt:lpwstr>
  </property>
</Properties>
</file>