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5" d="100"/>
          <a:sy n="85" d="100"/>
        </p:scale>
        <p:origin x="2706" y="10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Sheet1!$A$94:$A$292</c:f>
              <c:numCache>
                <c:formatCode>yyyy"年"m"月"</c:formatCode>
                <c:ptCount val="199"/>
                <c:pt idx="0">
                  <c:v>44440</c:v>
                </c:pt>
                <c:pt idx="1">
                  <c:v>44470</c:v>
                </c:pt>
                <c:pt idx="2">
                  <c:v>44501</c:v>
                </c:pt>
                <c:pt idx="3">
                  <c:v>44531</c:v>
                </c:pt>
                <c:pt idx="4">
                  <c:v>44562</c:v>
                </c:pt>
                <c:pt idx="5">
                  <c:v>44593</c:v>
                </c:pt>
                <c:pt idx="6">
                  <c:v>44621</c:v>
                </c:pt>
                <c:pt idx="7">
                  <c:v>44652</c:v>
                </c:pt>
                <c:pt idx="8">
                  <c:v>44682</c:v>
                </c:pt>
                <c:pt idx="9">
                  <c:v>44713</c:v>
                </c:pt>
                <c:pt idx="10">
                  <c:v>44743</c:v>
                </c:pt>
                <c:pt idx="11">
                  <c:v>44774</c:v>
                </c:pt>
                <c:pt idx="12">
                  <c:v>44805</c:v>
                </c:pt>
                <c:pt idx="13">
                  <c:v>44835</c:v>
                </c:pt>
                <c:pt idx="14">
                  <c:v>44866</c:v>
                </c:pt>
                <c:pt idx="15">
                  <c:v>44896</c:v>
                </c:pt>
                <c:pt idx="16">
                  <c:v>44927</c:v>
                </c:pt>
                <c:pt idx="17">
                  <c:v>44958</c:v>
                </c:pt>
                <c:pt idx="18">
                  <c:v>44986</c:v>
                </c:pt>
                <c:pt idx="19">
                  <c:v>45017</c:v>
                </c:pt>
                <c:pt idx="20">
                  <c:v>45047</c:v>
                </c:pt>
                <c:pt idx="21">
                  <c:v>45078</c:v>
                </c:pt>
                <c:pt idx="22">
                  <c:v>45108</c:v>
                </c:pt>
                <c:pt idx="23">
                  <c:v>45139</c:v>
                </c:pt>
                <c:pt idx="24">
                  <c:v>45170</c:v>
                </c:pt>
                <c:pt idx="25">
                  <c:v>45200</c:v>
                </c:pt>
                <c:pt idx="26">
                  <c:v>45231</c:v>
                </c:pt>
                <c:pt idx="27">
                  <c:v>45261</c:v>
                </c:pt>
                <c:pt idx="28">
                  <c:v>45292</c:v>
                </c:pt>
                <c:pt idx="29">
                  <c:v>45323</c:v>
                </c:pt>
                <c:pt idx="30">
                  <c:v>45352</c:v>
                </c:pt>
                <c:pt idx="31">
                  <c:v>45383</c:v>
                </c:pt>
                <c:pt idx="32">
                  <c:v>45413</c:v>
                </c:pt>
                <c:pt idx="33">
                  <c:v>45444</c:v>
                </c:pt>
                <c:pt idx="34">
                  <c:v>45474</c:v>
                </c:pt>
                <c:pt idx="35">
                  <c:v>45505</c:v>
                </c:pt>
                <c:pt idx="36">
                  <c:v>45536</c:v>
                </c:pt>
                <c:pt idx="37">
                  <c:v>45566</c:v>
                </c:pt>
                <c:pt idx="38">
                  <c:v>45597</c:v>
                </c:pt>
                <c:pt idx="39">
                  <c:v>45627</c:v>
                </c:pt>
                <c:pt idx="40">
                  <c:v>45658</c:v>
                </c:pt>
                <c:pt idx="41">
                  <c:v>45689</c:v>
                </c:pt>
              </c:numCache>
            </c:numRef>
          </c:cat>
          <c:val>
            <c:numRef>
              <c:f>Sheet1!$B$94:$B$292</c:f>
              <c:numCache>
                <c:formatCode>#,##0</c:formatCode>
                <c:ptCount val="199"/>
                <c:pt idx="0">
                  <c:v>824488</c:v>
                </c:pt>
                <c:pt idx="1">
                  <c:v>647184</c:v>
                </c:pt>
                <c:pt idx="2">
                  <c:v>517818</c:v>
                </c:pt>
                <c:pt idx="3">
                  <c:v>617044</c:v>
                </c:pt>
                <c:pt idx="4">
                  <c:v>747796</c:v>
                </c:pt>
                <c:pt idx="5">
                  <c:v>578375</c:v>
                </c:pt>
                <c:pt idx="6">
                  <c:v>576336</c:v>
                </c:pt>
                <c:pt idx="7">
                  <c:v>524998</c:v>
                </c:pt>
                <c:pt idx="8">
                  <c:v>552712</c:v>
                </c:pt>
                <c:pt idx="9">
                  <c:v>582201</c:v>
                </c:pt>
                <c:pt idx="10">
                  <c:v>637246</c:v>
                </c:pt>
                <c:pt idx="11">
                  <c:v>621979</c:v>
                </c:pt>
                <c:pt idx="12">
                  <c:v>484315</c:v>
                </c:pt>
                <c:pt idx="13">
                  <c:v>473178</c:v>
                </c:pt>
                <c:pt idx="14">
                  <c:v>497194</c:v>
                </c:pt>
                <c:pt idx="15">
                  <c:v>489206</c:v>
                </c:pt>
                <c:pt idx="16">
                  <c:v>519598</c:v>
                </c:pt>
                <c:pt idx="17">
                  <c:v>545323</c:v>
                </c:pt>
                <c:pt idx="18">
                  <c:v>445873</c:v>
                </c:pt>
                <c:pt idx="19">
                  <c:v>474126</c:v>
                </c:pt>
                <c:pt idx="20">
                  <c:v>517954</c:v>
                </c:pt>
                <c:pt idx="21">
                  <c:v>530393</c:v>
                </c:pt>
                <c:pt idx="22">
                  <c:v>504051</c:v>
                </c:pt>
                <c:pt idx="23">
                  <c:v>549256</c:v>
                </c:pt>
                <c:pt idx="24">
                  <c:v>503169</c:v>
                </c:pt>
                <c:pt idx="25">
                  <c:v>449781</c:v>
                </c:pt>
                <c:pt idx="26">
                  <c:v>507987</c:v>
                </c:pt>
                <c:pt idx="27">
                  <c:v>495121</c:v>
                </c:pt>
                <c:pt idx="28">
                  <c:v>467760</c:v>
                </c:pt>
                <c:pt idx="29">
                  <c:v>504346</c:v>
                </c:pt>
                <c:pt idx="30">
                  <c:v>520275</c:v>
                </c:pt>
                <c:pt idx="31">
                  <c:v>593460</c:v>
                </c:pt>
                <c:pt idx="32">
                  <c:v>482848</c:v>
                </c:pt>
                <c:pt idx="33">
                  <c:v>559872</c:v>
                </c:pt>
                <c:pt idx="34">
                  <c:v>524122</c:v>
                </c:pt>
                <c:pt idx="35">
                  <c:v>507449</c:v>
                </c:pt>
                <c:pt idx="36">
                  <c:v>407954</c:v>
                </c:pt>
                <c:pt idx="37">
                  <c:v>524969</c:v>
                </c:pt>
                <c:pt idx="38">
                  <c:v>446917</c:v>
                </c:pt>
                <c:pt idx="39">
                  <c:v>636679</c:v>
                </c:pt>
                <c:pt idx="40">
                  <c:v>484392</c:v>
                </c:pt>
                <c:pt idx="41">
                  <c:v>444558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Sheet1!$A$94:$A$292</c:f>
              <c:numCache>
                <c:formatCode>yyyy"年"m"月"</c:formatCode>
                <c:ptCount val="199"/>
                <c:pt idx="0">
                  <c:v>44440</c:v>
                </c:pt>
                <c:pt idx="1">
                  <c:v>44470</c:v>
                </c:pt>
                <c:pt idx="2">
                  <c:v>44501</c:v>
                </c:pt>
                <c:pt idx="3">
                  <c:v>44531</c:v>
                </c:pt>
                <c:pt idx="4">
                  <c:v>44562</c:v>
                </c:pt>
                <c:pt idx="5">
                  <c:v>44593</c:v>
                </c:pt>
                <c:pt idx="6">
                  <c:v>44621</c:v>
                </c:pt>
                <c:pt idx="7">
                  <c:v>44652</c:v>
                </c:pt>
                <c:pt idx="8">
                  <c:v>44682</c:v>
                </c:pt>
                <c:pt idx="9">
                  <c:v>44713</c:v>
                </c:pt>
                <c:pt idx="10">
                  <c:v>44743</c:v>
                </c:pt>
                <c:pt idx="11">
                  <c:v>44774</c:v>
                </c:pt>
                <c:pt idx="12">
                  <c:v>44805</c:v>
                </c:pt>
                <c:pt idx="13">
                  <c:v>44835</c:v>
                </c:pt>
                <c:pt idx="14">
                  <c:v>44866</c:v>
                </c:pt>
                <c:pt idx="15">
                  <c:v>44896</c:v>
                </c:pt>
                <c:pt idx="16">
                  <c:v>44927</c:v>
                </c:pt>
                <c:pt idx="17">
                  <c:v>44958</c:v>
                </c:pt>
                <c:pt idx="18">
                  <c:v>44986</c:v>
                </c:pt>
                <c:pt idx="19">
                  <c:v>45017</c:v>
                </c:pt>
                <c:pt idx="20">
                  <c:v>45047</c:v>
                </c:pt>
                <c:pt idx="21">
                  <c:v>45078</c:v>
                </c:pt>
                <c:pt idx="22">
                  <c:v>45108</c:v>
                </c:pt>
                <c:pt idx="23">
                  <c:v>45139</c:v>
                </c:pt>
                <c:pt idx="24">
                  <c:v>45170</c:v>
                </c:pt>
                <c:pt idx="25">
                  <c:v>45200</c:v>
                </c:pt>
                <c:pt idx="26">
                  <c:v>45231</c:v>
                </c:pt>
                <c:pt idx="27">
                  <c:v>45261</c:v>
                </c:pt>
                <c:pt idx="28">
                  <c:v>45292</c:v>
                </c:pt>
                <c:pt idx="29">
                  <c:v>45323</c:v>
                </c:pt>
                <c:pt idx="30">
                  <c:v>45352</c:v>
                </c:pt>
                <c:pt idx="31">
                  <c:v>45383</c:v>
                </c:pt>
                <c:pt idx="32">
                  <c:v>45413</c:v>
                </c:pt>
                <c:pt idx="33">
                  <c:v>45444</c:v>
                </c:pt>
                <c:pt idx="34">
                  <c:v>45474</c:v>
                </c:pt>
                <c:pt idx="35">
                  <c:v>45505</c:v>
                </c:pt>
                <c:pt idx="36">
                  <c:v>45536</c:v>
                </c:pt>
                <c:pt idx="37">
                  <c:v>45566</c:v>
                </c:pt>
                <c:pt idx="38">
                  <c:v>45597</c:v>
                </c:pt>
                <c:pt idx="39">
                  <c:v>45627</c:v>
                </c:pt>
                <c:pt idx="40">
                  <c:v>45658</c:v>
                </c:pt>
                <c:pt idx="41">
                  <c:v>45689</c:v>
                </c:pt>
              </c:numCache>
            </c:numRef>
          </c:cat>
          <c:val>
            <c:numRef>
              <c:f>Sheet1!$C$94:$C$292</c:f>
              <c:numCache>
                <c:formatCode>#,##0</c:formatCode>
                <c:ptCount val="199"/>
                <c:pt idx="0">
                  <c:v>499205</c:v>
                </c:pt>
                <c:pt idx="1">
                  <c:v>365588</c:v>
                </c:pt>
                <c:pt idx="2">
                  <c:v>258207</c:v>
                </c:pt>
                <c:pt idx="3">
                  <c:v>309981</c:v>
                </c:pt>
                <c:pt idx="4">
                  <c:v>416336</c:v>
                </c:pt>
                <c:pt idx="5">
                  <c:v>312450</c:v>
                </c:pt>
                <c:pt idx="6">
                  <c:v>295460</c:v>
                </c:pt>
                <c:pt idx="7">
                  <c:v>347865</c:v>
                </c:pt>
                <c:pt idx="8">
                  <c:v>282619</c:v>
                </c:pt>
                <c:pt idx="9">
                  <c:v>296812</c:v>
                </c:pt>
                <c:pt idx="10">
                  <c:v>365779</c:v>
                </c:pt>
                <c:pt idx="11">
                  <c:v>350597</c:v>
                </c:pt>
                <c:pt idx="12">
                  <c:v>245495</c:v>
                </c:pt>
                <c:pt idx="13">
                  <c:v>237956</c:v>
                </c:pt>
                <c:pt idx="14">
                  <c:v>266411</c:v>
                </c:pt>
                <c:pt idx="15">
                  <c:v>263814</c:v>
                </c:pt>
                <c:pt idx="16">
                  <c:v>287452</c:v>
                </c:pt>
                <c:pt idx="17">
                  <c:v>283981</c:v>
                </c:pt>
                <c:pt idx="18">
                  <c:v>226776</c:v>
                </c:pt>
                <c:pt idx="19">
                  <c:v>255854</c:v>
                </c:pt>
                <c:pt idx="20">
                  <c:v>286776</c:v>
                </c:pt>
                <c:pt idx="21">
                  <c:v>290900</c:v>
                </c:pt>
                <c:pt idx="22">
                  <c:v>290036</c:v>
                </c:pt>
                <c:pt idx="23">
                  <c:v>329719</c:v>
                </c:pt>
                <c:pt idx="24">
                  <c:v>298904</c:v>
                </c:pt>
                <c:pt idx="25">
                  <c:v>261842</c:v>
                </c:pt>
                <c:pt idx="26">
                  <c:v>305056</c:v>
                </c:pt>
                <c:pt idx="27">
                  <c:v>284925</c:v>
                </c:pt>
                <c:pt idx="28">
                  <c:v>260567</c:v>
                </c:pt>
                <c:pt idx="29">
                  <c:v>289876</c:v>
                </c:pt>
                <c:pt idx="30">
                  <c:v>289782</c:v>
                </c:pt>
                <c:pt idx="31">
                  <c:v>355503</c:v>
                </c:pt>
                <c:pt idx="32">
                  <c:v>273094</c:v>
                </c:pt>
                <c:pt idx="33">
                  <c:v>325032</c:v>
                </c:pt>
                <c:pt idx="34">
                  <c:v>303412</c:v>
                </c:pt>
                <c:pt idx="35">
                  <c:v>274273</c:v>
                </c:pt>
                <c:pt idx="36">
                  <c:v>219053</c:v>
                </c:pt>
                <c:pt idx="37">
                  <c:v>296772</c:v>
                </c:pt>
                <c:pt idx="38">
                  <c:v>245896</c:v>
                </c:pt>
                <c:pt idx="39">
                  <c:v>366166</c:v>
                </c:pt>
                <c:pt idx="40">
                  <c:v>260420</c:v>
                </c:pt>
                <c:pt idx="41">
                  <c:v>245601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296494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2025.3.3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5456844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D090E4-763F-496E-9F43-D3EFF6F18D27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b9a7a38e-7fb5-4ea1-8e07-cd51e1ea74e4"/>
    <ds:schemaRef ds:uri="http://www.w3.org/XML/1998/namespace"/>
    <ds:schemaRef ds:uri="http://schemas.microsoft.com/office/infopath/2007/PartnerControls"/>
    <ds:schemaRef ds:uri="0d8bc1df-309c-423a-8007-2523eac3386c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F31770-9FE8-419C-9DE1-4D8919DDFE05}"/>
</file>

<file path=docProps/app.xml><?xml version="1.0" encoding="utf-8"?>
<Properties xmlns="http://schemas.openxmlformats.org/officeDocument/2006/extended-properties" xmlns:vt="http://schemas.openxmlformats.org/officeDocument/2006/docPropsVTypes">
  <TotalTime>32019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900</cp:revision>
  <cp:lastPrinted>2025-03-03T07:15:50Z</cp:lastPrinted>
  <dcterms:modified xsi:type="dcterms:W3CDTF">2025-03-03T07:16:08Z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