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314D45-89E8-4D25-A1FB-DDBFFE2F3147}" v="12" dt="2024-05-07T08:40:16.9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9877" autoAdjust="0"/>
  </p:normalViewPr>
  <p:slideViewPr>
    <p:cSldViewPr>
      <p:cViewPr varScale="1">
        <p:scale>
          <a:sx n="76" d="100"/>
          <a:sy n="76" d="100"/>
        </p:scale>
        <p:origin x="2928" y="96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嶋 俊作" userId="14d5bf88-fe01-41c4-8ff8-a16b440a61a7" providerId="ADAL" clId="{6A490623-31DC-4B7D-B1D8-5B07DB36ED4F}"/>
    <pc:docChg chg="modSld">
      <pc:chgData name="嶋 俊作" userId="14d5bf88-fe01-41c4-8ff8-a16b440a61a7" providerId="ADAL" clId="{6A490623-31DC-4B7D-B1D8-5B07DB36ED4F}" dt="2024-01-07T18:10:57.856" v="29" actId="27918"/>
      <pc:docMkLst>
        <pc:docMk/>
      </pc:docMkLst>
      <pc:sldChg chg="modSp mod">
        <pc:chgData name="嶋 俊作" userId="14d5bf88-fe01-41c4-8ff8-a16b440a61a7" providerId="ADAL" clId="{6A490623-31DC-4B7D-B1D8-5B07DB36ED4F}" dt="2024-01-07T18:10:57.856" v="29" actId="27918"/>
        <pc:sldMkLst>
          <pc:docMk/>
          <pc:sldMk cId="0" sldId="256"/>
        </pc:sldMkLst>
        <pc:spChg chg="mod">
          <ac:chgData name="嶋 俊作" userId="14d5bf88-fe01-41c4-8ff8-a16b440a61a7" providerId="ADAL" clId="{6A490623-31DC-4B7D-B1D8-5B07DB36ED4F}" dt="2024-01-07T17:56:12.190" v="8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6A490623-31DC-4B7D-B1D8-5B07DB36ED4F}" dt="2024-01-07T17:56:56.205" v="12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6A490623-31DC-4B7D-B1D8-5B07DB36ED4F}" dt="2024-01-07T18:08:40.538" v="20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2AF0CAF5-2EDF-4E41-A116-3C57C52711E0}"/>
    <pc:docChg chg="custSel modSld">
      <pc:chgData name="嶋 俊作" userId="14d5bf88-fe01-41c4-8ff8-a16b440a61a7" providerId="ADAL" clId="{2AF0CAF5-2EDF-4E41-A116-3C57C52711E0}" dt="2024-04-02T07:20:13.304" v="22" actId="27918"/>
      <pc:docMkLst>
        <pc:docMk/>
      </pc:docMkLst>
      <pc:sldChg chg="modSp mod">
        <pc:chgData name="嶋 俊作" userId="14d5bf88-fe01-41c4-8ff8-a16b440a61a7" providerId="ADAL" clId="{2AF0CAF5-2EDF-4E41-A116-3C57C52711E0}" dt="2024-04-02T07:20:13.304" v="22" actId="27918"/>
        <pc:sldMkLst>
          <pc:docMk/>
          <pc:sldMk cId="0" sldId="256"/>
        </pc:sldMkLst>
        <pc:spChg chg="mod">
          <ac:chgData name="嶋 俊作" userId="14d5bf88-fe01-41c4-8ff8-a16b440a61a7" providerId="ADAL" clId="{2AF0CAF5-2EDF-4E41-A116-3C57C52711E0}" dt="2024-04-02T07:14:11.757" v="3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2AF0CAF5-2EDF-4E41-A116-3C57C52711E0}" dt="2024-04-02T07:14:18.245" v="5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2AF0CAF5-2EDF-4E41-A116-3C57C52711E0}" dt="2024-04-02T07:19:03.577" v="16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37D487EA-3303-4F2C-9F71-6B0F24D025C5}"/>
    <pc:docChg chg="custSel modSld">
      <pc:chgData name="嶋 俊作" userId="14d5bf88-fe01-41c4-8ff8-a16b440a61a7" providerId="ADAL" clId="{37D487EA-3303-4F2C-9F71-6B0F24D025C5}" dt="2024-02-02T07:52:34.304" v="22" actId="27918"/>
      <pc:docMkLst>
        <pc:docMk/>
      </pc:docMkLst>
      <pc:sldChg chg="modSp mod">
        <pc:chgData name="嶋 俊作" userId="14d5bf88-fe01-41c4-8ff8-a16b440a61a7" providerId="ADAL" clId="{37D487EA-3303-4F2C-9F71-6B0F24D025C5}" dt="2024-02-02T07:52:34.304" v="22" actId="27918"/>
        <pc:sldMkLst>
          <pc:docMk/>
          <pc:sldMk cId="0" sldId="256"/>
        </pc:sldMkLst>
        <pc:spChg chg="mod">
          <ac:chgData name="嶋 俊作" userId="14d5bf88-fe01-41c4-8ff8-a16b440a61a7" providerId="ADAL" clId="{37D487EA-3303-4F2C-9F71-6B0F24D025C5}" dt="2024-02-02T07:48:52.845" v="5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37D487EA-3303-4F2C-9F71-6B0F24D025C5}" dt="2024-02-02T07:49:01.696" v="8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37D487EA-3303-4F2C-9F71-6B0F24D025C5}" dt="2024-02-02T07:51:39.713" v="16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0A28A5AE-364E-4814-96DA-A5C2B487CA74}"/>
    <pc:docChg chg="custSel modSld">
      <pc:chgData name="嶋 俊作" userId="14d5bf88-fe01-41c4-8ff8-a16b440a61a7" providerId="ADAL" clId="{0A28A5AE-364E-4814-96DA-A5C2B487CA74}" dt="2023-12-04T18:55:43.014" v="15"/>
      <pc:docMkLst>
        <pc:docMk/>
      </pc:docMkLst>
      <pc:sldChg chg="modSp mod">
        <pc:chgData name="嶋 俊作" userId="14d5bf88-fe01-41c4-8ff8-a16b440a61a7" providerId="ADAL" clId="{0A28A5AE-364E-4814-96DA-A5C2B487CA74}" dt="2023-12-04T18:55:43.014" v="15"/>
        <pc:sldMkLst>
          <pc:docMk/>
          <pc:sldMk cId="0" sldId="256"/>
        </pc:sldMkLst>
        <pc:spChg chg="mod">
          <ac:chgData name="嶋 俊作" userId="14d5bf88-fe01-41c4-8ff8-a16b440a61a7" providerId="ADAL" clId="{0A28A5AE-364E-4814-96DA-A5C2B487CA74}" dt="2023-12-04T18:52:12.876" v="3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0A28A5AE-364E-4814-96DA-A5C2B487CA74}" dt="2023-12-04T18:52:31.110" v="5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0A28A5AE-364E-4814-96DA-A5C2B487CA74}" dt="2023-12-04T18:55:43.014" v="15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25314D45-89E8-4D25-A1FB-DDBFFE2F3147}"/>
    <pc:docChg chg="custSel modSld">
      <pc:chgData name="嶋 俊作" userId="14d5bf88-fe01-41c4-8ff8-a16b440a61a7" providerId="ADAL" clId="{25314D45-89E8-4D25-A1FB-DDBFFE2F3147}" dt="2024-05-07T08:40:16.979" v="19" actId="27918"/>
      <pc:docMkLst>
        <pc:docMk/>
      </pc:docMkLst>
      <pc:sldChg chg="modSp mod">
        <pc:chgData name="嶋 俊作" userId="14d5bf88-fe01-41c4-8ff8-a16b440a61a7" providerId="ADAL" clId="{25314D45-89E8-4D25-A1FB-DDBFFE2F3147}" dt="2024-05-07T08:40:16.979" v="19" actId="27918"/>
        <pc:sldMkLst>
          <pc:docMk/>
          <pc:sldMk cId="0" sldId="256"/>
        </pc:sldMkLst>
        <pc:spChg chg="mod">
          <ac:chgData name="嶋 俊作" userId="14d5bf88-fe01-41c4-8ff8-a16b440a61a7" providerId="ADAL" clId="{25314D45-89E8-4D25-A1FB-DDBFFE2F3147}" dt="2024-05-07T06:56:29.718" v="3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25314D45-89E8-4D25-A1FB-DDBFFE2F3147}" dt="2024-05-07T06:56:36.566" v="5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25314D45-89E8-4D25-A1FB-DDBFFE2F3147}" dt="2024-05-07T08:39:25.983" v="13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7686707E-0575-4767-A31C-5A6BB731EE39}"/>
    <pc:docChg chg="modSld">
      <pc:chgData name="嶋 俊作" userId="14d5bf88-fe01-41c4-8ff8-a16b440a61a7" providerId="ADAL" clId="{7686707E-0575-4767-A31C-5A6BB731EE39}" dt="2023-11-06T10:11:40.696" v="21"/>
      <pc:docMkLst>
        <pc:docMk/>
      </pc:docMkLst>
      <pc:sldChg chg="modSp mod">
        <pc:chgData name="嶋 俊作" userId="14d5bf88-fe01-41c4-8ff8-a16b440a61a7" providerId="ADAL" clId="{7686707E-0575-4767-A31C-5A6BB731EE39}" dt="2023-11-06T10:11:40.696" v="21"/>
        <pc:sldMkLst>
          <pc:docMk/>
          <pc:sldMk cId="0" sldId="256"/>
        </pc:sldMkLst>
        <pc:spChg chg="mod">
          <ac:chgData name="嶋 俊作" userId="14d5bf88-fe01-41c4-8ff8-a16b440a61a7" providerId="ADAL" clId="{7686707E-0575-4767-A31C-5A6BB731EE39}" dt="2023-11-06T08:56:52.566" v="20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7686707E-0575-4767-A31C-5A6BB731EE39}" dt="2023-11-06T08:47:25.227" v="8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7686707E-0575-4767-A31C-5A6BB731EE39}" dt="2023-11-06T10:11:40.696" v="21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002D1DA6-5522-41E8-9070-BC583CE51019}"/>
    <pc:docChg chg="modSld">
      <pc:chgData name="嶋 俊作" userId="14d5bf88-fe01-41c4-8ff8-a16b440a61a7" providerId="ADAL" clId="{002D1DA6-5522-41E8-9070-BC583CE51019}" dt="2024-03-04T10:21:07.618" v="27" actId="27918"/>
      <pc:docMkLst>
        <pc:docMk/>
      </pc:docMkLst>
      <pc:sldChg chg="modSp mod">
        <pc:chgData name="嶋 俊作" userId="14d5bf88-fe01-41c4-8ff8-a16b440a61a7" providerId="ADAL" clId="{002D1DA6-5522-41E8-9070-BC583CE51019}" dt="2024-03-04T10:21:07.618" v="27" actId="27918"/>
        <pc:sldMkLst>
          <pc:docMk/>
          <pc:sldMk cId="0" sldId="256"/>
        </pc:sldMkLst>
        <pc:spChg chg="mod">
          <ac:chgData name="嶋 俊作" userId="14d5bf88-fe01-41c4-8ff8-a16b440a61a7" providerId="ADAL" clId="{002D1DA6-5522-41E8-9070-BC583CE51019}" dt="2024-03-04T10:12:31.029" v="7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002D1DA6-5522-41E8-9070-BC583CE51019}" dt="2024-03-04T10:12:35.747" v="11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002D1DA6-5522-41E8-9070-BC583CE51019}" dt="2024-03-04T10:19:55.709" v="21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305100252064718"/>
          <c:y val="9.9284284361145336E-2"/>
          <c:w val="0.78196933941809188"/>
          <c:h val="0.643889324553246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00CC99">
                <a:lumMod val="75000"/>
              </a:srgbClr>
            </a:solidFill>
          </c:spPr>
          <c:invertIfNegative val="0"/>
          <c:cat>
            <c:numRef>
              <c:f>Sheet1!$A$92:$A$292</c:f>
              <c:numCache>
                <c:formatCode>yyyy"年"m"月"</c:formatCode>
                <c:ptCount val="201"/>
                <c:pt idx="0">
                  <c:v>44378</c:v>
                </c:pt>
                <c:pt idx="1">
                  <c:v>44409</c:v>
                </c:pt>
                <c:pt idx="2">
                  <c:v>44440</c:v>
                </c:pt>
                <c:pt idx="3">
                  <c:v>44470</c:v>
                </c:pt>
                <c:pt idx="4">
                  <c:v>44501</c:v>
                </c:pt>
                <c:pt idx="5">
                  <c:v>44531</c:v>
                </c:pt>
                <c:pt idx="6">
                  <c:v>44562</c:v>
                </c:pt>
                <c:pt idx="7">
                  <c:v>44593</c:v>
                </c:pt>
                <c:pt idx="8">
                  <c:v>44621</c:v>
                </c:pt>
                <c:pt idx="9">
                  <c:v>44652</c:v>
                </c:pt>
                <c:pt idx="10">
                  <c:v>44682</c:v>
                </c:pt>
                <c:pt idx="11">
                  <c:v>44713</c:v>
                </c:pt>
                <c:pt idx="12">
                  <c:v>44743</c:v>
                </c:pt>
                <c:pt idx="13">
                  <c:v>44774</c:v>
                </c:pt>
                <c:pt idx="14">
                  <c:v>44805</c:v>
                </c:pt>
                <c:pt idx="15">
                  <c:v>44835</c:v>
                </c:pt>
                <c:pt idx="16">
                  <c:v>44866</c:v>
                </c:pt>
                <c:pt idx="17">
                  <c:v>44896</c:v>
                </c:pt>
                <c:pt idx="18">
                  <c:v>44927</c:v>
                </c:pt>
                <c:pt idx="19">
                  <c:v>44958</c:v>
                </c:pt>
                <c:pt idx="20">
                  <c:v>44986</c:v>
                </c:pt>
                <c:pt idx="21">
                  <c:v>45017</c:v>
                </c:pt>
                <c:pt idx="22">
                  <c:v>45047</c:v>
                </c:pt>
                <c:pt idx="23">
                  <c:v>45078</c:v>
                </c:pt>
                <c:pt idx="24">
                  <c:v>45108</c:v>
                </c:pt>
                <c:pt idx="25">
                  <c:v>45139</c:v>
                </c:pt>
                <c:pt idx="26">
                  <c:v>45170</c:v>
                </c:pt>
                <c:pt idx="27">
                  <c:v>45200</c:v>
                </c:pt>
                <c:pt idx="28">
                  <c:v>45231</c:v>
                </c:pt>
                <c:pt idx="29">
                  <c:v>45261</c:v>
                </c:pt>
                <c:pt idx="30">
                  <c:v>45292</c:v>
                </c:pt>
                <c:pt idx="31">
                  <c:v>45323</c:v>
                </c:pt>
                <c:pt idx="32">
                  <c:v>45352</c:v>
                </c:pt>
                <c:pt idx="33">
                  <c:v>45383</c:v>
                </c:pt>
                <c:pt idx="34">
                  <c:v>45413</c:v>
                </c:pt>
                <c:pt idx="35">
                  <c:v>45444</c:v>
                </c:pt>
                <c:pt idx="36">
                  <c:v>45474</c:v>
                </c:pt>
                <c:pt idx="37">
                  <c:v>45505</c:v>
                </c:pt>
                <c:pt idx="38">
                  <c:v>45536</c:v>
                </c:pt>
                <c:pt idx="39">
                  <c:v>45566</c:v>
                </c:pt>
                <c:pt idx="40">
                  <c:v>45597</c:v>
                </c:pt>
                <c:pt idx="41">
                  <c:v>45627</c:v>
                </c:pt>
              </c:numCache>
            </c:numRef>
          </c:cat>
          <c:val>
            <c:numRef>
              <c:f>Sheet1!$B$92:$B$292</c:f>
              <c:numCache>
                <c:formatCode>#,##0</c:formatCode>
                <c:ptCount val="201"/>
                <c:pt idx="0">
                  <c:v>799719</c:v>
                </c:pt>
                <c:pt idx="1">
                  <c:v>1053154</c:v>
                </c:pt>
                <c:pt idx="2">
                  <c:v>824488</c:v>
                </c:pt>
                <c:pt idx="3">
                  <c:v>647184</c:v>
                </c:pt>
                <c:pt idx="4">
                  <c:v>517818</c:v>
                </c:pt>
                <c:pt idx="5">
                  <c:v>617044</c:v>
                </c:pt>
                <c:pt idx="6">
                  <c:v>747796</c:v>
                </c:pt>
                <c:pt idx="7">
                  <c:v>578375</c:v>
                </c:pt>
                <c:pt idx="8">
                  <c:v>576336</c:v>
                </c:pt>
                <c:pt idx="9">
                  <c:v>524998</c:v>
                </c:pt>
                <c:pt idx="10">
                  <c:v>552712</c:v>
                </c:pt>
                <c:pt idx="11">
                  <c:v>582201</c:v>
                </c:pt>
                <c:pt idx="12">
                  <c:v>637246</c:v>
                </c:pt>
                <c:pt idx="13">
                  <c:v>621979</c:v>
                </c:pt>
                <c:pt idx="14">
                  <c:v>484315</c:v>
                </c:pt>
                <c:pt idx="15">
                  <c:v>473178</c:v>
                </c:pt>
                <c:pt idx="16">
                  <c:v>497194</c:v>
                </c:pt>
                <c:pt idx="17">
                  <c:v>489206</c:v>
                </c:pt>
                <c:pt idx="18">
                  <c:v>519598</c:v>
                </c:pt>
                <c:pt idx="19">
                  <c:v>545323</c:v>
                </c:pt>
                <c:pt idx="20">
                  <c:v>445873</c:v>
                </c:pt>
                <c:pt idx="21">
                  <c:v>474126</c:v>
                </c:pt>
                <c:pt idx="22">
                  <c:v>517954</c:v>
                </c:pt>
                <c:pt idx="23">
                  <c:v>530393</c:v>
                </c:pt>
                <c:pt idx="24">
                  <c:v>504051</c:v>
                </c:pt>
                <c:pt idx="25">
                  <c:v>549256</c:v>
                </c:pt>
                <c:pt idx="26">
                  <c:v>503169</c:v>
                </c:pt>
                <c:pt idx="27">
                  <c:v>449781</c:v>
                </c:pt>
                <c:pt idx="28">
                  <c:v>507987</c:v>
                </c:pt>
                <c:pt idx="29">
                  <c:v>495121</c:v>
                </c:pt>
                <c:pt idx="30">
                  <c:v>467760</c:v>
                </c:pt>
                <c:pt idx="31">
                  <c:v>504346</c:v>
                </c:pt>
                <c:pt idx="32">
                  <c:v>520275</c:v>
                </c:pt>
                <c:pt idx="33">
                  <c:v>593460</c:v>
                </c:pt>
                <c:pt idx="34">
                  <c:v>482848</c:v>
                </c:pt>
                <c:pt idx="35">
                  <c:v>559872</c:v>
                </c:pt>
                <c:pt idx="36">
                  <c:v>524122</c:v>
                </c:pt>
                <c:pt idx="37">
                  <c:v>507449</c:v>
                </c:pt>
                <c:pt idx="38">
                  <c:v>407954</c:v>
                </c:pt>
                <c:pt idx="39">
                  <c:v>524969</c:v>
                </c:pt>
                <c:pt idx="40">
                  <c:v>446917</c:v>
                </c:pt>
                <c:pt idx="41">
                  <c:v>636679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373184"/>
        <c:axId val="11207180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marker>
            <c:spPr>
              <a:solidFill>
                <a:srgbClr val="FFC000"/>
              </a:solidFill>
            </c:spPr>
          </c:marker>
          <c:cat>
            <c:numRef>
              <c:f>Sheet1!$A$92:$A$292</c:f>
              <c:numCache>
                <c:formatCode>yyyy"年"m"月"</c:formatCode>
                <c:ptCount val="201"/>
                <c:pt idx="0">
                  <c:v>44378</c:v>
                </c:pt>
                <c:pt idx="1">
                  <c:v>44409</c:v>
                </c:pt>
                <c:pt idx="2">
                  <c:v>44440</c:v>
                </c:pt>
                <c:pt idx="3">
                  <c:v>44470</c:v>
                </c:pt>
                <c:pt idx="4">
                  <c:v>44501</c:v>
                </c:pt>
                <c:pt idx="5">
                  <c:v>44531</c:v>
                </c:pt>
                <c:pt idx="6">
                  <c:v>44562</c:v>
                </c:pt>
                <c:pt idx="7">
                  <c:v>44593</c:v>
                </c:pt>
                <c:pt idx="8">
                  <c:v>44621</c:v>
                </c:pt>
                <c:pt idx="9">
                  <c:v>44652</c:v>
                </c:pt>
                <c:pt idx="10">
                  <c:v>44682</c:v>
                </c:pt>
                <c:pt idx="11">
                  <c:v>44713</c:v>
                </c:pt>
                <c:pt idx="12">
                  <c:v>44743</c:v>
                </c:pt>
                <c:pt idx="13">
                  <c:v>44774</c:v>
                </c:pt>
                <c:pt idx="14">
                  <c:v>44805</c:v>
                </c:pt>
                <c:pt idx="15">
                  <c:v>44835</c:v>
                </c:pt>
                <c:pt idx="16">
                  <c:v>44866</c:v>
                </c:pt>
                <c:pt idx="17">
                  <c:v>44896</c:v>
                </c:pt>
                <c:pt idx="18">
                  <c:v>44927</c:v>
                </c:pt>
                <c:pt idx="19">
                  <c:v>44958</c:v>
                </c:pt>
                <c:pt idx="20">
                  <c:v>44986</c:v>
                </c:pt>
                <c:pt idx="21">
                  <c:v>45017</c:v>
                </c:pt>
                <c:pt idx="22">
                  <c:v>45047</c:v>
                </c:pt>
                <c:pt idx="23">
                  <c:v>45078</c:v>
                </c:pt>
                <c:pt idx="24">
                  <c:v>45108</c:v>
                </c:pt>
                <c:pt idx="25">
                  <c:v>45139</c:v>
                </c:pt>
                <c:pt idx="26">
                  <c:v>45170</c:v>
                </c:pt>
                <c:pt idx="27">
                  <c:v>45200</c:v>
                </c:pt>
                <c:pt idx="28">
                  <c:v>45231</c:v>
                </c:pt>
                <c:pt idx="29">
                  <c:v>45261</c:v>
                </c:pt>
                <c:pt idx="30">
                  <c:v>45292</c:v>
                </c:pt>
                <c:pt idx="31">
                  <c:v>45323</c:v>
                </c:pt>
                <c:pt idx="32">
                  <c:v>45352</c:v>
                </c:pt>
                <c:pt idx="33">
                  <c:v>45383</c:v>
                </c:pt>
                <c:pt idx="34">
                  <c:v>45413</c:v>
                </c:pt>
                <c:pt idx="35">
                  <c:v>45444</c:v>
                </c:pt>
                <c:pt idx="36">
                  <c:v>45474</c:v>
                </c:pt>
                <c:pt idx="37">
                  <c:v>45505</c:v>
                </c:pt>
                <c:pt idx="38">
                  <c:v>45536</c:v>
                </c:pt>
                <c:pt idx="39">
                  <c:v>45566</c:v>
                </c:pt>
                <c:pt idx="40">
                  <c:v>45597</c:v>
                </c:pt>
                <c:pt idx="41">
                  <c:v>45627</c:v>
                </c:pt>
              </c:numCache>
            </c:numRef>
          </c:cat>
          <c:val>
            <c:numRef>
              <c:f>Sheet1!$C$92:$C$292</c:f>
              <c:numCache>
                <c:formatCode>#,##0</c:formatCode>
                <c:ptCount val="201"/>
                <c:pt idx="0">
                  <c:v>476969</c:v>
                </c:pt>
                <c:pt idx="1">
                  <c:v>685193</c:v>
                </c:pt>
                <c:pt idx="2">
                  <c:v>499205</c:v>
                </c:pt>
                <c:pt idx="3">
                  <c:v>365588</c:v>
                </c:pt>
                <c:pt idx="4">
                  <c:v>258207</c:v>
                </c:pt>
                <c:pt idx="5">
                  <c:v>309981</c:v>
                </c:pt>
                <c:pt idx="6">
                  <c:v>416336</c:v>
                </c:pt>
                <c:pt idx="7">
                  <c:v>312450</c:v>
                </c:pt>
                <c:pt idx="8">
                  <c:v>295460</c:v>
                </c:pt>
                <c:pt idx="9">
                  <c:v>347865</c:v>
                </c:pt>
                <c:pt idx="10">
                  <c:v>282619</c:v>
                </c:pt>
                <c:pt idx="11">
                  <c:v>296812</c:v>
                </c:pt>
                <c:pt idx="12">
                  <c:v>365779</c:v>
                </c:pt>
                <c:pt idx="13">
                  <c:v>350597</c:v>
                </c:pt>
                <c:pt idx="14">
                  <c:v>245495</c:v>
                </c:pt>
                <c:pt idx="15">
                  <c:v>237956</c:v>
                </c:pt>
                <c:pt idx="16">
                  <c:v>266411</c:v>
                </c:pt>
                <c:pt idx="17">
                  <c:v>263814</c:v>
                </c:pt>
                <c:pt idx="18">
                  <c:v>287452</c:v>
                </c:pt>
                <c:pt idx="19">
                  <c:v>283981</c:v>
                </c:pt>
                <c:pt idx="20">
                  <c:v>226776</c:v>
                </c:pt>
                <c:pt idx="21">
                  <c:v>255854</c:v>
                </c:pt>
                <c:pt idx="22">
                  <c:v>286776</c:v>
                </c:pt>
                <c:pt idx="23">
                  <c:v>290900</c:v>
                </c:pt>
                <c:pt idx="24">
                  <c:v>290036</c:v>
                </c:pt>
                <c:pt idx="25">
                  <c:v>329719</c:v>
                </c:pt>
                <c:pt idx="26">
                  <c:v>298904</c:v>
                </c:pt>
                <c:pt idx="27">
                  <c:v>261842</c:v>
                </c:pt>
                <c:pt idx="28">
                  <c:v>305056</c:v>
                </c:pt>
                <c:pt idx="29">
                  <c:v>284925</c:v>
                </c:pt>
                <c:pt idx="30">
                  <c:v>260567</c:v>
                </c:pt>
                <c:pt idx="31">
                  <c:v>289876</c:v>
                </c:pt>
                <c:pt idx="32">
                  <c:v>289782</c:v>
                </c:pt>
                <c:pt idx="33">
                  <c:v>355503</c:v>
                </c:pt>
                <c:pt idx="34">
                  <c:v>273094</c:v>
                </c:pt>
                <c:pt idx="35">
                  <c:v>325032</c:v>
                </c:pt>
                <c:pt idx="36">
                  <c:v>303412</c:v>
                </c:pt>
                <c:pt idx="37">
                  <c:v>274273</c:v>
                </c:pt>
                <c:pt idx="38">
                  <c:v>219053</c:v>
                </c:pt>
                <c:pt idx="39">
                  <c:v>296772</c:v>
                </c:pt>
                <c:pt idx="40">
                  <c:v>245896</c:v>
                </c:pt>
                <c:pt idx="41">
                  <c:v>366166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079232"/>
        <c:axId val="112073344"/>
      </c:lineChart>
      <c:dateAx>
        <c:axId val="97373184"/>
        <c:scaling>
          <c:orientation val="minMax"/>
        </c:scaling>
        <c:delete val="0"/>
        <c:axPos val="b"/>
        <c:numFmt formatCode="yyyy&quot;年&quot;m&quot;月&quot;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12071808"/>
        <c:crosses val="autoZero"/>
        <c:auto val="1"/>
        <c:lblOffset val="100"/>
        <c:baseTimeUnit val="months"/>
        <c:majorUnit val="2"/>
        <c:majorTimeUnit val="months"/>
      </c:dateAx>
      <c:valAx>
        <c:axId val="11207180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97373184"/>
        <c:crossesAt val="41456"/>
        <c:crossBetween val="between"/>
      </c:valAx>
      <c:valAx>
        <c:axId val="112073344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crossAx val="112079232"/>
        <c:crosses val="max"/>
        <c:crossBetween val="between"/>
      </c:valAx>
      <c:dateAx>
        <c:axId val="112079232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112073344"/>
        <c:crosses val="autoZero"/>
        <c:auto val="1"/>
        <c:lblOffset val="100"/>
        <c:baseTimeUnit val="months"/>
      </c:dateAx>
    </c:plotArea>
    <c:legend>
      <c:legendPos val="b"/>
      <c:layout>
        <c:manualLayout>
          <c:xMode val="edge"/>
          <c:yMode val="edge"/>
          <c:x val="0.28162493594614169"/>
          <c:y val="0.9341284096313246"/>
          <c:w val="0.43263252481869169"/>
          <c:h val="6.5871590368675306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package" Target="../embeddings/Microsoft_Excel_Worksheet.xlsx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gif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4198896"/>
              </p:ext>
            </p:extLst>
          </p:nvPr>
        </p:nvGraphicFramePr>
        <p:xfrm>
          <a:off x="325041" y="4389859"/>
          <a:ext cx="6738937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6458127" imgH="3244985" progId="Excel.Sheet.12">
                  <p:embed/>
                </p:oleObj>
              </mc:Choice>
              <mc:Fallback>
                <p:oleObj name="Worksheet" r:id="rId3" imgW="6458127" imgH="3244985" progId="Excel.Sheet.12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5041" y="4389859"/>
                        <a:ext cx="6738937" cy="3822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24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12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4141465" y="5396370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2" y="1383898"/>
            <a:ext cx="1547018" cy="257005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2025.1.9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graphicFrame>
        <p:nvGraphicFramePr>
          <p:cNvPr id="25" name="グラフ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0540910"/>
              </p:ext>
            </p:extLst>
          </p:nvPr>
        </p:nvGraphicFramePr>
        <p:xfrm>
          <a:off x="619662" y="5705747"/>
          <a:ext cx="6474131" cy="3451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369000-971c-4de2-98e9-ecd6e5b4885d">
      <Terms xmlns="http://schemas.microsoft.com/office/infopath/2007/PartnerControls"/>
    </lcf76f155ced4ddcb4097134ff3c332f>
    <TaxCatchAll xmlns="eb54e04a-f2ad-4feb-b211-739ca8db5bc3" xsi:nil="true"/>
    <_x5099__x8003_ xmlns="dc369000-971c-4de2-98e9-ecd6e5b4885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55cc6173cecf6d06c8c47a3a84f96555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a9fcf9ee8c27ab3ee8a91b0605152965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9D090E4-763F-496E-9F43-D3EFF6F18D27}">
  <ds:schemaRefs>
    <ds:schemaRef ds:uri="http://schemas.microsoft.com/office/infopath/2007/PartnerControls"/>
    <ds:schemaRef ds:uri="http://purl.org/dc/terms/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0d8bc1df-309c-423a-8007-2523eac3386c"/>
    <ds:schemaRef ds:uri="http://schemas.microsoft.com/office/2006/documentManagement/types"/>
    <ds:schemaRef ds:uri="b9a7a38e-7fb5-4ea1-8e07-cd51e1ea74e4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32E8B03-9E89-4D74-AA38-E942CE475C7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F9AF9EC-9B2A-45B7-B780-7381D48B81D8}"/>
</file>

<file path=docProps/app.xml><?xml version="1.0" encoding="utf-8"?>
<Properties xmlns="http://schemas.openxmlformats.org/officeDocument/2006/extended-properties" xmlns:vt="http://schemas.openxmlformats.org/officeDocument/2006/docPropsVTypes">
  <TotalTime>32014</TotalTime>
  <Words>98</Words>
  <Application>Microsoft Office PowerPoint</Application>
  <PresentationFormat>ユーザー設定</PresentationFormat>
  <Paragraphs>11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Microsoft Excel ワークシート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阿部 結郁子</cp:lastModifiedBy>
  <cp:revision>897</cp:revision>
  <cp:lastPrinted>2024-09-02T09:13:57Z</cp:lastPrinted>
  <dcterms:modified xsi:type="dcterms:W3CDTF">2025-01-09T05:54:21Z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