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F0CAF5-2EDF-4E41-A116-3C57C52711E0}" v="12" dt="2024-04-02T07:20:13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6" d="100"/>
          <a:sy n="86" d="100"/>
        </p:scale>
        <p:origin x="1968" y="58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Sheet1!$A$82:$A$292</c:f>
              <c:numCache>
                <c:formatCode>yyyy"年"m"月"</c:formatCode>
                <c:ptCount val="211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  <c:pt idx="28">
                  <c:v>44927</c:v>
                </c:pt>
                <c:pt idx="29">
                  <c:v>44958</c:v>
                </c:pt>
                <c:pt idx="30">
                  <c:v>44986</c:v>
                </c:pt>
                <c:pt idx="31">
                  <c:v>45017</c:v>
                </c:pt>
                <c:pt idx="32">
                  <c:v>45047</c:v>
                </c:pt>
                <c:pt idx="33">
                  <c:v>45078</c:v>
                </c:pt>
                <c:pt idx="34">
                  <c:v>45108</c:v>
                </c:pt>
                <c:pt idx="35">
                  <c:v>45139</c:v>
                </c:pt>
                <c:pt idx="36">
                  <c:v>45170</c:v>
                </c:pt>
                <c:pt idx="37">
                  <c:v>45200</c:v>
                </c:pt>
                <c:pt idx="38">
                  <c:v>45231</c:v>
                </c:pt>
                <c:pt idx="39">
                  <c:v>45261</c:v>
                </c:pt>
                <c:pt idx="40">
                  <c:v>45292</c:v>
                </c:pt>
                <c:pt idx="41">
                  <c:v>45323</c:v>
                </c:pt>
                <c:pt idx="42">
                  <c:v>45352</c:v>
                </c:pt>
              </c:numCache>
            </c:numRef>
          </c:cat>
          <c:val>
            <c:numRef>
              <c:f>Sheet1!$B$82:$B$292</c:f>
              <c:numCache>
                <c:formatCode>#,##0</c:formatCode>
                <c:ptCount val="211"/>
                <c:pt idx="0">
                  <c:v>729391</c:v>
                </c:pt>
                <c:pt idx="1">
                  <c:v>705262</c:v>
                </c:pt>
                <c:pt idx="2">
                  <c:v>751377</c:v>
                </c:pt>
                <c:pt idx="3">
                  <c:v>776732</c:v>
                </c:pt>
                <c:pt idx="4">
                  <c:v>1058141</c:v>
                </c:pt>
                <c:pt idx="5">
                  <c:v>768478</c:v>
                </c:pt>
                <c:pt idx="6">
                  <c:v>735258</c:v>
                </c:pt>
                <c:pt idx="7">
                  <c:v>855661</c:v>
                </c:pt>
                <c:pt idx="8">
                  <c:v>955468</c:v>
                </c:pt>
                <c:pt idx="9">
                  <c:v>1097604</c:v>
                </c:pt>
                <c:pt idx="10">
                  <c:v>799719</c:v>
                </c:pt>
                <c:pt idx="11">
                  <c:v>1053154</c:v>
                </c:pt>
                <c:pt idx="12">
                  <c:v>824488</c:v>
                </c:pt>
                <c:pt idx="13">
                  <c:v>647184</c:v>
                </c:pt>
                <c:pt idx="14">
                  <c:v>517818</c:v>
                </c:pt>
                <c:pt idx="15">
                  <c:v>617044</c:v>
                </c:pt>
                <c:pt idx="16">
                  <c:v>747796</c:v>
                </c:pt>
                <c:pt idx="17">
                  <c:v>578375</c:v>
                </c:pt>
                <c:pt idx="18">
                  <c:v>576336</c:v>
                </c:pt>
                <c:pt idx="19">
                  <c:v>524998</c:v>
                </c:pt>
                <c:pt idx="20">
                  <c:v>552712</c:v>
                </c:pt>
                <c:pt idx="21">
                  <c:v>582201</c:v>
                </c:pt>
                <c:pt idx="22">
                  <c:v>637246</c:v>
                </c:pt>
                <c:pt idx="23">
                  <c:v>621979</c:v>
                </c:pt>
                <c:pt idx="24">
                  <c:v>484315</c:v>
                </c:pt>
                <c:pt idx="25">
                  <c:v>473178</c:v>
                </c:pt>
                <c:pt idx="26">
                  <c:v>497194</c:v>
                </c:pt>
                <c:pt idx="27">
                  <c:v>489206</c:v>
                </c:pt>
                <c:pt idx="28">
                  <c:v>519598</c:v>
                </c:pt>
                <c:pt idx="29">
                  <c:v>545323</c:v>
                </c:pt>
                <c:pt idx="30">
                  <c:v>445873</c:v>
                </c:pt>
                <c:pt idx="31">
                  <c:v>474126</c:v>
                </c:pt>
                <c:pt idx="32">
                  <c:v>517954</c:v>
                </c:pt>
                <c:pt idx="33">
                  <c:v>530393</c:v>
                </c:pt>
                <c:pt idx="34">
                  <c:v>504051</c:v>
                </c:pt>
                <c:pt idx="35">
                  <c:v>549256</c:v>
                </c:pt>
                <c:pt idx="36">
                  <c:v>503169</c:v>
                </c:pt>
                <c:pt idx="37">
                  <c:v>449781</c:v>
                </c:pt>
                <c:pt idx="38">
                  <c:v>507987</c:v>
                </c:pt>
                <c:pt idx="39">
                  <c:v>495121</c:v>
                </c:pt>
                <c:pt idx="40">
                  <c:v>467760</c:v>
                </c:pt>
                <c:pt idx="41">
                  <c:v>504346</c:v>
                </c:pt>
                <c:pt idx="42">
                  <c:v>520275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Sheet1!$A$82:$A$292</c:f>
              <c:numCache>
                <c:formatCode>yyyy"年"m"月"</c:formatCode>
                <c:ptCount val="211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  <c:pt idx="28">
                  <c:v>44927</c:v>
                </c:pt>
                <c:pt idx="29">
                  <c:v>44958</c:v>
                </c:pt>
                <c:pt idx="30">
                  <c:v>44986</c:v>
                </c:pt>
                <c:pt idx="31">
                  <c:v>45017</c:v>
                </c:pt>
                <c:pt idx="32">
                  <c:v>45047</c:v>
                </c:pt>
                <c:pt idx="33">
                  <c:v>45078</c:v>
                </c:pt>
                <c:pt idx="34">
                  <c:v>45108</c:v>
                </c:pt>
                <c:pt idx="35">
                  <c:v>45139</c:v>
                </c:pt>
                <c:pt idx="36">
                  <c:v>45170</c:v>
                </c:pt>
                <c:pt idx="37">
                  <c:v>45200</c:v>
                </c:pt>
                <c:pt idx="38">
                  <c:v>45231</c:v>
                </c:pt>
                <c:pt idx="39">
                  <c:v>45261</c:v>
                </c:pt>
                <c:pt idx="40">
                  <c:v>45292</c:v>
                </c:pt>
                <c:pt idx="41">
                  <c:v>45323</c:v>
                </c:pt>
                <c:pt idx="42">
                  <c:v>45352</c:v>
                </c:pt>
              </c:numCache>
            </c:numRef>
          </c:cat>
          <c:val>
            <c:numRef>
              <c:f>Sheet1!$C$82:$C$292</c:f>
              <c:numCache>
                <c:formatCode>#,##0</c:formatCode>
                <c:ptCount val="211"/>
                <c:pt idx="0">
                  <c:v>364107</c:v>
                </c:pt>
                <c:pt idx="1">
                  <c:v>351507</c:v>
                </c:pt>
                <c:pt idx="2">
                  <c:v>437197</c:v>
                </c:pt>
                <c:pt idx="3">
                  <c:v>467437</c:v>
                </c:pt>
                <c:pt idx="4">
                  <c:v>678882</c:v>
                </c:pt>
                <c:pt idx="5">
                  <c:v>462408</c:v>
                </c:pt>
                <c:pt idx="6">
                  <c:v>397704</c:v>
                </c:pt>
                <c:pt idx="7">
                  <c:v>473531</c:v>
                </c:pt>
                <c:pt idx="8">
                  <c:v>547094</c:v>
                </c:pt>
                <c:pt idx="9">
                  <c:v>652218</c:v>
                </c:pt>
                <c:pt idx="10">
                  <c:v>476969</c:v>
                </c:pt>
                <c:pt idx="11">
                  <c:v>685193</c:v>
                </c:pt>
                <c:pt idx="12">
                  <c:v>499205</c:v>
                </c:pt>
                <c:pt idx="13">
                  <c:v>365588</c:v>
                </c:pt>
                <c:pt idx="14">
                  <c:v>258207</c:v>
                </c:pt>
                <c:pt idx="15">
                  <c:v>309981</c:v>
                </c:pt>
                <c:pt idx="16">
                  <c:v>416336</c:v>
                </c:pt>
                <c:pt idx="17">
                  <c:v>312450</c:v>
                </c:pt>
                <c:pt idx="18">
                  <c:v>295460</c:v>
                </c:pt>
                <c:pt idx="19">
                  <c:v>347865</c:v>
                </c:pt>
                <c:pt idx="20">
                  <c:v>282619</c:v>
                </c:pt>
                <c:pt idx="21">
                  <c:v>296812</c:v>
                </c:pt>
                <c:pt idx="22">
                  <c:v>365779</c:v>
                </c:pt>
                <c:pt idx="23">
                  <c:v>350597</c:v>
                </c:pt>
                <c:pt idx="24">
                  <c:v>245495</c:v>
                </c:pt>
                <c:pt idx="25">
                  <c:v>237956</c:v>
                </c:pt>
                <c:pt idx="26">
                  <c:v>266411</c:v>
                </c:pt>
                <c:pt idx="27">
                  <c:v>263814</c:v>
                </c:pt>
                <c:pt idx="28">
                  <c:v>287452</c:v>
                </c:pt>
                <c:pt idx="29">
                  <c:v>283981</c:v>
                </c:pt>
                <c:pt idx="30">
                  <c:v>226776</c:v>
                </c:pt>
                <c:pt idx="31">
                  <c:v>255854</c:v>
                </c:pt>
                <c:pt idx="32">
                  <c:v>286776</c:v>
                </c:pt>
                <c:pt idx="33">
                  <c:v>290900</c:v>
                </c:pt>
                <c:pt idx="34">
                  <c:v>290036</c:v>
                </c:pt>
                <c:pt idx="35">
                  <c:v>329719</c:v>
                </c:pt>
                <c:pt idx="36">
                  <c:v>298904</c:v>
                </c:pt>
                <c:pt idx="37">
                  <c:v>261842</c:v>
                </c:pt>
                <c:pt idx="38">
                  <c:v>305056</c:v>
                </c:pt>
                <c:pt idx="39">
                  <c:v>284925</c:v>
                </c:pt>
                <c:pt idx="40">
                  <c:v>260567</c:v>
                </c:pt>
                <c:pt idx="41">
                  <c:v>289876</c:v>
                </c:pt>
                <c:pt idx="42">
                  <c:v>289782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624428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2024.4.2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531070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D5106B7-E153-4A3C-8AB8-DFF87D8EF4D5}"/>
</file>

<file path=customXml/itemProps2.xml><?xml version="1.0" encoding="utf-8"?>
<ds:datastoreItem xmlns:ds="http://schemas.openxmlformats.org/officeDocument/2006/customXml" ds:itemID="{7DEB53A5-5FB7-43E9-935C-9734699D4E37}"/>
</file>

<file path=customXml/itemProps3.xml><?xml version="1.0" encoding="utf-8"?>
<ds:datastoreItem xmlns:ds="http://schemas.openxmlformats.org/officeDocument/2006/customXml" ds:itemID="{B4050315-872A-4CE4-8BD7-6A29C1249EE6}"/>
</file>

<file path=docProps/app.xml><?xml version="1.0" encoding="utf-8"?>
<Properties xmlns="http://schemas.openxmlformats.org/officeDocument/2006/extended-properties" xmlns:vt="http://schemas.openxmlformats.org/officeDocument/2006/docPropsVTypes">
  <TotalTime>31808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2024-04-02T07:21:05Z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