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144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Sheet1!$A$65:$A$292</c:f>
              <c:numCache>
                <c:formatCode>yyyy"年"m"月"</c:formatCode>
                <c:ptCount val="228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  <c:pt idx="31">
                  <c:v>44501</c:v>
                </c:pt>
                <c:pt idx="32">
                  <c:v>44531</c:v>
                </c:pt>
                <c:pt idx="33">
                  <c:v>44562</c:v>
                </c:pt>
                <c:pt idx="34">
                  <c:v>44593</c:v>
                </c:pt>
                <c:pt idx="35">
                  <c:v>44621</c:v>
                </c:pt>
                <c:pt idx="36">
                  <c:v>44652</c:v>
                </c:pt>
                <c:pt idx="37">
                  <c:v>44682</c:v>
                </c:pt>
                <c:pt idx="38">
                  <c:v>44713</c:v>
                </c:pt>
                <c:pt idx="39">
                  <c:v>44743</c:v>
                </c:pt>
                <c:pt idx="40">
                  <c:v>44774</c:v>
                </c:pt>
                <c:pt idx="41">
                  <c:v>44805</c:v>
                </c:pt>
                <c:pt idx="42">
                  <c:v>44835</c:v>
                </c:pt>
              </c:numCache>
            </c:numRef>
          </c:cat>
          <c:val>
            <c:numRef>
              <c:f>Sheet1!$B$65:$B$292</c:f>
              <c:numCache>
                <c:formatCode>#,##0_);[Red]\(#,##0\)</c:formatCode>
                <c:ptCount val="228"/>
                <c:pt idx="0">
                  <c:v>426722</c:v>
                </c:pt>
                <c:pt idx="1">
                  <c:v>441518</c:v>
                </c:pt>
                <c:pt idx="2">
                  <c:v>475484</c:v>
                </c:pt>
                <c:pt idx="3">
                  <c:v>494316</c:v>
                </c:pt>
                <c:pt idx="4">
                  <c:v>459777</c:v>
                </c:pt>
                <c:pt idx="5">
                  <c:v>470202</c:v>
                </c:pt>
                <c:pt idx="6">
                  <c:v>329913</c:v>
                </c:pt>
                <c:pt idx="7">
                  <c:v>328442</c:v>
                </c:pt>
                <c:pt idx="8" formatCode="#,##0">
                  <c:v>345999</c:v>
                </c:pt>
                <c:pt idx="9" formatCode="#,##0">
                  <c:v>391679</c:v>
                </c:pt>
                <c:pt idx="10" formatCode="#,##0">
                  <c:v>797912</c:v>
                </c:pt>
                <c:pt idx="11" formatCode="#,##0">
                  <c:v>1360264</c:v>
                </c:pt>
                <c:pt idx="12" formatCode="#,##0">
                  <c:v>3180880</c:v>
                </c:pt>
                <c:pt idx="13" formatCode="#,##0">
                  <c:v>1893634</c:v>
                </c:pt>
                <c:pt idx="14" formatCode="#,##0">
                  <c:v>1177092</c:v>
                </c:pt>
                <c:pt idx="15" formatCode="#,##0">
                  <c:v>1275004</c:v>
                </c:pt>
                <c:pt idx="16" formatCode="#,##0">
                  <c:v>1040840</c:v>
                </c:pt>
                <c:pt idx="17" formatCode="#,##0">
                  <c:v>729391</c:v>
                </c:pt>
                <c:pt idx="18" formatCode="#,##0">
                  <c:v>705262</c:v>
                </c:pt>
                <c:pt idx="19" formatCode="#,##0">
                  <c:v>751377</c:v>
                </c:pt>
                <c:pt idx="20" formatCode="#,##0">
                  <c:v>776732</c:v>
                </c:pt>
                <c:pt idx="21" formatCode="#,##0">
                  <c:v>1058141</c:v>
                </c:pt>
                <c:pt idx="22" formatCode="#,##0">
                  <c:v>768478</c:v>
                </c:pt>
                <c:pt idx="23" formatCode="#,##0">
                  <c:v>735258</c:v>
                </c:pt>
                <c:pt idx="24" formatCode="#,##0">
                  <c:v>855661</c:v>
                </c:pt>
                <c:pt idx="25" formatCode="#,##0">
                  <c:v>955468</c:v>
                </c:pt>
                <c:pt idx="26" formatCode="#,##0">
                  <c:v>1097604</c:v>
                </c:pt>
                <c:pt idx="27" formatCode="#,##0">
                  <c:v>799719</c:v>
                </c:pt>
                <c:pt idx="28" formatCode="#,##0">
                  <c:v>1053154</c:v>
                </c:pt>
                <c:pt idx="29" formatCode="#,##0">
                  <c:v>824488</c:v>
                </c:pt>
                <c:pt idx="30" formatCode="#,##0">
                  <c:v>647184</c:v>
                </c:pt>
                <c:pt idx="31" formatCode="#,##0">
                  <c:v>517818</c:v>
                </c:pt>
                <c:pt idx="32" formatCode="#,##0">
                  <c:v>617044</c:v>
                </c:pt>
                <c:pt idx="33" formatCode="#,##0">
                  <c:v>747796</c:v>
                </c:pt>
                <c:pt idx="34" formatCode="#,##0">
                  <c:v>578375</c:v>
                </c:pt>
                <c:pt idx="35" formatCode="#,##0">
                  <c:v>576336</c:v>
                </c:pt>
                <c:pt idx="36" formatCode="#,##0">
                  <c:v>524998</c:v>
                </c:pt>
                <c:pt idx="37" formatCode="#,##0">
                  <c:v>552712</c:v>
                </c:pt>
                <c:pt idx="38" formatCode="#,##0">
                  <c:v>582201</c:v>
                </c:pt>
                <c:pt idx="39" formatCode="#,##0">
                  <c:v>637246</c:v>
                </c:pt>
                <c:pt idx="40" formatCode="#,##0">
                  <c:v>621979</c:v>
                </c:pt>
                <c:pt idx="41" formatCode="#,##0">
                  <c:v>484315</c:v>
                </c:pt>
                <c:pt idx="42" formatCode="#,##0">
                  <c:v>473178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Sheet1!$A$65:$A$292</c:f>
              <c:numCache>
                <c:formatCode>yyyy"年"m"月"</c:formatCode>
                <c:ptCount val="228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  <c:pt idx="31">
                  <c:v>44501</c:v>
                </c:pt>
                <c:pt idx="32">
                  <c:v>44531</c:v>
                </c:pt>
                <c:pt idx="33">
                  <c:v>44562</c:v>
                </c:pt>
                <c:pt idx="34">
                  <c:v>44593</c:v>
                </c:pt>
                <c:pt idx="35">
                  <c:v>44621</c:v>
                </c:pt>
                <c:pt idx="36">
                  <c:v>44652</c:v>
                </c:pt>
                <c:pt idx="37">
                  <c:v>44682</c:v>
                </c:pt>
                <c:pt idx="38">
                  <c:v>44713</c:v>
                </c:pt>
                <c:pt idx="39">
                  <c:v>44743</c:v>
                </c:pt>
                <c:pt idx="40">
                  <c:v>44774</c:v>
                </c:pt>
                <c:pt idx="41">
                  <c:v>44805</c:v>
                </c:pt>
                <c:pt idx="42">
                  <c:v>44835</c:v>
                </c:pt>
              </c:numCache>
            </c:numRef>
          </c:cat>
          <c:val>
            <c:numRef>
              <c:f>Sheet1!$C$65:$C$292</c:f>
              <c:numCache>
                <c:formatCode>#,##0_);[Red]\(#,##0\)</c:formatCode>
                <c:ptCount val="228"/>
                <c:pt idx="0">
                  <c:v>81494</c:v>
                </c:pt>
                <c:pt idx="1">
                  <c:v>81891</c:v>
                </c:pt>
                <c:pt idx="2">
                  <c:v>90536</c:v>
                </c:pt>
                <c:pt idx="3">
                  <c:v>97739</c:v>
                </c:pt>
                <c:pt idx="4">
                  <c:v>97911</c:v>
                </c:pt>
                <c:pt idx="5">
                  <c:v>116412</c:v>
                </c:pt>
                <c:pt idx="6">
                  <c:v>86180</c:v>
                </c:pt>
                <c:pt idx="7">
                  <c:v>76034</c:v>
                </c:pt>
                <c:pt idx="8" formatCode="#,##0">
                  <c:v>85314</c:v>
                </c:pt>
                <c:pt idx="9" formatCode="#,##0">
                  <c:v>127306</c:v>
                </c:pt>
                <c:pt idx="10" formatCode="#,##0">
                  <c:v>400616</c:v>
                </c:pt>
                <c:pt idx="11" formatCode="#,##0">
                  <c:v>732075</c:v>
                </c:pt>
                <c:pt idx="12" formatCode="#,##0">
                  <c:v>1934565</c:v>
                </c:pt>
                <c:pt idx="13" formatCode="#,##0">
                  <c:v>1050456</c:v>
                </c:pt>
                <c:pt idx="14" formatCode="#,##0">
                  <c:v>750239</c:v>
                </c:pt>
                <c:pt idx="15" formatCode="#,##0">
                  <c:v>695320</c:v>
                </c:pt>
                <c:pt idx="16" formatCode="#,##0">
                  <c:v>578593</c:v>
                </c:pt>
                <c:pt idx="17" formatCode="#,##0">
                  <c:v>364107</c:v>
                </c:pt>
                <c:pt idx="18" formatCode="#,##0">
                  <c:v>351507</c:v>
                </c:pt>
                <c:pt idx="19" formatCode="#,##0">
                  <c:v>437197</c:v>
                </c:pt>
                <c:pt idx="20" formatCode="#,##0">
                  <c:v>467437</c:v>
                </c:pt>
                <c:pt idx="21" formatCode="#,##0">
                  <c:v>678882</c:v>
                </c:pt>
                <c:pt idx="22" formatCode="#,##0">
                  <c:v>462408</c:v>
                </c:pt>
                <c:pt idx="23" formatCode="#,##0">
                  <c:v>397704</c:v>
                </c:pt>
                <c:pt idx="24" formatCode="#,##0">
                  <c:v>473531</c:v>
                </c:pt>
                <c:pt idx="25" formatCode="#,##0">
                  <c:v>547094</c:v>
                </c:pt>
                <c:pt idx="26" formatCode="#,##0">
                  <c:v>652218</c:v>
                </c:pt>
                <c:pt idx="27" formatCode="#,##0">
                  <c:v>476969</c:v>
                </c:pt>
                <c:pt idx="28" formatCode="#,##0">
                  <c:v>685193</c:v>
                </c:pt>
                <c:pt idx="29" formatCode="#,##0">
                  <c:v>499205</c:v>
                </c:pt>
                <c:pt idx="30" formatCode="#,##0">
                  <c:v>365588</c:v>
                </c:pt>
                <c:pt idx="31" formatCode="#,##0">
                  <c:v>258207</c:v>
                </c:pt>
                <c:pt idx="32" formatCode="#,##0">
                  <c:v>309981</c:v>
                </c:pt>
                <c:pt idx="33" formatCode="#,##0">
                  <c:v>416336</c:v>
                </c:pt>
                <c:pt idx="34" formatCode="#,##0">
                  <c:v>312450</c:v>
                </c:pt>
                <c:pt idx="35" formatCode="#,##0">
                  <c:v>295460</c:v>
                </c:pt>
                <c:pt idx="36" formatCode="#,##0">
                  <c:v>347865</c:v>
                </c:pt>
                <c:pt idx="37" formatCode="#,##0">
                  <c:v>282619</c:v>
                </c:pt>
                <c:pt idx="38" formatCode="#,##0">
                  <c:v>296812</c:v>
                </c:pt>
                <c:pt idx="39" formatCode="#,##0">
                  <c:v>365779</c:v>
                </c:pt>
                <c:pt idx="40" formatCode="#,##0">
                  <c:v>350597</c:v>
                </c:pt>
                <c:pt idx="41" formatCode="#,##0">
                  <c:v>245495</c:v>
                </c:pt>
                <c:pt idx="42" formatCode="#,##0">
                  <c:v>237956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368813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2022.11.4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0144925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3EC3CF-76B7-40C8-BF15-910AEB1D38CE}"/>
</file>

<file path=customXml/itemProps2.xml><?xml version="1.0" encoding="utf-8"?>
<ds:datastoreItem xmlns:ds="http://schemas.openxmlformats.org/officeDocument/2006/customXml" ds:itemID="{90724020-904E-4424-B8FA-8ECAF8C6DA73}"/>
</file>

<file path=customXml/itemProps3.xml><?xml version="1.0" encoding="utf-8"?>
<ds:datastoreItem xmlns:ds="http://schemas.openxmlformats.org/officeDocument/2006/customXml" ds:itemID="{4013F84B-771F-4300-844A-297F4766C764}"/>
</file>

<file path=docProps/app.xml><?xml version="1.0" encoding="utf-8"?>
<Properties xmlns="http://schemas.openxmlformats.org/officeDocument/2006/extended-properties" xmlns:vt="http://schemas.openxmlformats.org/officeDocument/2006/docPropsVTypes">
  <TotalTime>29946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855</cp:revision>
  <cp:lastPrinted>2022-10-06T06:03:02Z</cp:lastPrinted>
  <dcterms:modified xsi:type="dcterms:W3CDTF">2022-11-04T07:15:49Z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