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047" autoAdjust="0"/>
    <p:restoredTop sz="99877" autoAdjust="0"/>
  </p:normalViewPr>
  <p:slideViewPr>
    <p:cSldViewPr>
      <p:cViewPr varScale="1">
        <p:scale>
          <a:sx n="78" d="100"/>
          <a:sy n="78" d="100"/>
        </p:scale>
        <p:origin x="3648" y="108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Sheet1!$A$61:$A$292</c:f>
              <c:numCache>
                <c:formatCode>yyyy"年"m"月"</c:formatCode>
                <c:ptCount val="232"/>
                <c:pt idx="0">
                  <c:v>43435</c:v>
                </c:pt>
                <c:pt idx="1">
                  <c:v>43466</c:v>
                </c:pt>
                <c:pt idx="2">
                  <c:v>43497</c:v>
                </c:pt>
                <c:pt idx="3">
                  <c:v>43525</c:v>
                </c:pt>
                <c:pt idx="4">
                  <c:v>43556</c:v>
                </c:pt>
                <c:pt idx="5">
                  <c:v>43586</c:v>
                </c:pt>
                <c:pt idx="6">
                  <c:v>43617</c:v>
                </c:pt>
                <c:pt idx="7">
                  <c:v>43647</c:v>
                </c:pt>
                <c:pt idx="8">
                  <c:v>43678</c:v>
                </c:pt>
                <c:pt idx="9">
                  <c:v>43709</c:v>
                </c:pt>
                <c:pt idx="10">
                  <c:v>43739</c:v>
                </c:pt>
                <c:pt idx="11">
                  <c:v>43770</c:v>
                </c:pt>
                <c:pt idx="12">
                  <c:v>43800</c:v>
                </c:pt>
                <c:pt idx="13">
                  <c:v>43831</c:v>
                </c:pt>
                <c:pt idx="14">
                  <c:v>43862</c:v>
                </c:pt>
                <c:pt idx="15">
                  <c:v>43891</c:v>
                </c:pt>
                <c:pt idx="16">
                  <c:v>43922</c:v>
                </c:pt>
                <c:pt idx="17">
                  <c:v>43952</c:v>
                </c:pt>
                <c:pt idx="18">
                  <c:v>43983</c:v>
                </c:pt>
                <c:pt idx="19">
                  <c:v>44013</c:v>
                </c:pt>
                <c:pt idx="20">
                  <c:v>44044</c:v>
                </c:pt>
                <c:pt idx="21">
                  <c:v>44075</c:v>
                </c:pt>
                <c:pt idx="22">
                  <c:v>44105</c:v>
                </c:pt>
                <c:pt idx="23">
                  <c:v>44136</c:v>
                </c:pt>
                <c:pt idx="24">
                  <c:v>44166</c:v>
                </c:pt>
                <c:pt idx="25">
                  <c:v>44197</c:v>
                </c:pt>
                <c:pt idx="26">
                  <c:v>44228</c:v>
                </c:pt>
                <c:pt idx="27">
                  <c:v>44256</c:v>
                </c:pt>
                <c:pt idx="28">
                  <c:v>44287</c:v>
                </c:pt>
                <c:pt idx="29">
                  <c:v>44317</c:v>
                </c:pt>
                <c:pt idx="30">
                  <c:v>44348</c:v>
                </c:pt>
                <c:pt idx="31">
                  <c:v>44378</c:v>
                </c:pt>
                <c:pt idx="32">
                  <c:v>44409</c:v>
                </c:pt>
                <c:pt idx="33">
                  <c:v>44440</c:v>
                </c:pt>
                <c:pt idx="34">
                  <c:v>44470</c:v>
                </c:pt>
                <c:pt idx="35">
                  <c:v>44501</c:v>
                </c:pt>
                <c:pt idx="36">
                  <c:v>44531</c:v>
                </c:pt>
                <c:pt idx="37">
                  <c:v>44562</c:v>
                </c:pt>
                <c:pt idx="38">
                  <c:v>44593</c:v>
                </c:pt>
                <c:pt idx="39">
                  <c:v>44621</c:v>
                </c:pt>
                <c:pt idx="40">
                  <c:v>44652</c:v>
                </c:pt>
                <c:pt idx="41">
                  <c:v>44682</c:v>
                </c:pt>
                <c:pt idx="42">
                  <c:v>44713</c:v>
                </c:pt>
              </c:numCache>
            </c:numRef>
          </c:cat>
          <c:val>
            <c:numRef>
              <c:f>Sheet1!$B$61:$B$292</c:f>
              <c:numCache>
                <c:formatCode>#,##0_);[Red]\(#,##0\)</c:formatCode>
                <c:ptCount val="232"/>
                <c:pt idx="0">
                  <c:v>410035</c:v>
                </c:pt>
                <c:pt idx="1">
                  <c:v>445461</c:v>
                </c:pt>
                <c:pt idx="2">
                  <c:v>462200</c:v>
                </c:pt>
                <c:pt idx="3">
                  <c:v>434132</c:v>
                </c:pt>
                <c:pt idx="4">
                  <c:v>426722</c:v>
                </c:pt>
                <c:pt idx="5">
                  <c:v>441518</c:v>
                </c:pt>
                <c:pt idx="6">
                  <c:v>475484</c:v>
                </c:pt>
                <c:pt idx="7">
                  <c:v>494316</c:v>
                </c:pt>
                <c:pt idx="8">
                  <c:v>459777</c:v>
                </c:pt>
                <c:pt idx="9">
                  <c:v>470202</c:v>
                </c:pt>
                <c:pt idx="10">
                  <c:v>329913</c:v>
                </c:pt>
                <c:pt idx="11">
                  <c:v>328442</c:v>
                </c:pt>
                <c:pt idx="12" formatCode="#,##0">
                  <c:v>345999</c:v>
                </c:pt>
                <c:pt idx="13" formatCode="#,##0">
                  <c:v>391679</c:v>
                </c:pt>
                <c:pt idx="14" formatCode="#,##0">
                  <c:v>797912</c:v>
                </c:pt>
                <c:pt idx="15" formatCode="#,##0">
                  <c:v>1360264</c:v>
                </c:pt>
                <c:pt idx="16" formatCode="#,##0">
                  <c:v>3180880</c:v>
                </c:pt>
                <c:pt idx="17" formatCode="#,##0">
                  <c:v>1893634</c:v>
                </c:pt>
                <c:pt idx="18" formatCode="#,##0">
                  <c:v>1177092</c:v>
                </c:pt>
                <c:pt idx="19" formatCode="#,##0">
                  <c:v>1275004</c:v>
                </c:pt>
                <c:pt idx="20" formatCode="#,##0">
                  <c:v>1040840</c:v>
                </c:pt>
                <c:pt idx="21" formatCode="#,##0">
                  <c:v>729391</c:v>
                </c:pt>
                <c:pt idx="22" formatCode="#,##0">
                  <c:v>705262</c:v>
                </c:pt>
                <c:pt idx="23" formatCode="#,##0">
                  <c:v>751377</c:v>
                </c:pt>
                <c:pt idx="24" formatCode="#,##0">
                  <c:v>776732</c:v>
                </c:pt>
                <c:pt idx="25" formatCode="#,##0">
                  <c:v>1058141</c:v>
                </c:pt>
                <c:pt idx="26" formatCode="#,##0">
                  <c:v>768478</c:v>
                </c:pt>
                <c:pt idx="27" formatCode="#,##0">
                  <c:v>735258</c:v>
                </c:pt>
                <c:pt idx="28" formatCode="#,##0">
                  <c:v>855661</c:v>
                </c:pt>
                <c:pt idx="29" formatCode="#,##0">
                  <c:v>955468</c:v>
                </c:pt>
                <c:pt idx="30" formatCode="#,##0">
                  <c:v>1097604</c:v>
                </c:pt>
                <c:pt idx="31" formatCode="#,##0">
                  <c:v>799719</c:v>
                </c:pt>
                <c:pt idx="32" formatCode="#,##0">
                  <c:v>1053154</c:v>
                </c:pt>
                <c:pt idx="33" formatCode="#,##0">
                  <c:v>824488</c:v>
                </c:pt>
                <c:pt idx="34" formatCode="#,##0">
                  <c:v>647184</c:v>
                </c:pt>
                <c:pt idx="35" formatCode="#,##0">
                  <c:v>517818</c:v>
                </c:pt>
                <c:pt idx="36" formatCode="#,##0">
                  <c:v>617044</c:v>
                </c:pt>
                <c:pt idx="37" formatCode="#,##0">
                  <c:v>747796</c:v>
                </c:pt>
                <c:pt idx="38" formatCode="#,##0">
                  <c:v>578375</c:v>
                </c:pt>
                <c:pt idx="39" formatCode="#,##0">
                  <c:v>576336</c:v>
                </c:pt>
                <c:pt idx="40" formatCode="#,##0">
                  <c:v>524998</c:v>
                </c:pt>
                <c:pt idx="41" formatCode="#,##0">
                  <c:v>552712</c:v>
                </c:pt>
                <c:pt idx="42" formatCode="#,##0">
                  <c:v>582201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Sheet1!$A$61:$A$292</c:f>
              <c:numCache>
                <c:formatCode>yyyy"年"m"月"</c:formatCode>
                <c:ptCount val="232"/>
                <c:pt idx="0">
                  <c:v>43435</c:v>
                </c:pt>
                <c:pt idx="1">
                  <c:v>43466</c:v>
                </c:pt>
                <c:pt idx="2">
                  <c:v>43497</c:v>
                </c:pt>
                <c:pt idx="3">
                  <c:v>43525</c:v>
                </c:pt>
                <c:pt idx="4">
                  <c:v>43556</c:v>
                </c:pt>
                <c:pt idx="5">
                  <c:v>43586</c:v>
                </c:pt>
                <c:pt idx="6">
                  <c:v>43617</c:v>
                </c:pt>
                <c:pt idx="7">
                  <c:v>43647</c:v>
                </c:pt>
                <c:pt idx="8">
                  <c:v>43678</c:v>
                </c:pt>
                <c:pt idx="9">
                  <c:v>43709</c:v>
                </c:pt>
                <c:pt idx="10">
                  <c:v>43739</c:v>
                </c:pt>
                <c:pt idx="11">
                  <c:v>43770</c:v>
                </c:pt>
                <c:pt idx="12">
                  <c:v>43800</c:v>
                </c:pt>
                <c:pt idx="13">
                  <c:v>43831</c:v>
                </c:pt>
                <c:pt idx="14">
                  <c:v>43862</c:v>
                </c:pt>
                <c:pt idx="15">
                  <c:v>43891</c:v>
                </c:pt>
                <c:pt idx="16">
                  <c:v>43922</c:v>
                </c:pt>
                <c:pt idx="17">
                  <c:v>43952</c:v>
                </c:pt>
                <c:pt idx="18">
                  <c:v>43983</c:v>
                </c:pt>
                <c:pt idx="19">
                  <c:v>44013</c:v>
                </c:pt>
                <c:pt idx="20">
                  <c:v>44044</c:v>
                </c:pt>
                <c:pt idx="21">
                  <c:v>44075</c:v>
                </c:pt>
                <c:pt idx="22">
                  <c:v>44105</c:v>
                </c:pt>
                <c:pt idx="23">
                  <c:v>44136</c:v>
                </c:pt>
                <c:pt idx="24">
                  <c:v>44166</c:v>
                </c:pt>
                <c:pt idx="25">
                  <c:v>44197</c:v>
                </c:pt>
                <c:pt idx="26">
                  <c:v>44228</c:v>
                </c:pt>
                <c:pt idx="27">
                  <c:v>44256</c:v>
                </c:pt>
                <c:pt idx="28">
                  <c:v>44287</c:v>
                </c:pt>
                <c:pt idx="29">
                  <c:v>44317</c:v>
                </c:pt>
                <c:pt idx="30">
                  <c:v>44348</c:v>
                </c:pt>
                <c:pt idx="31">
                  <c:v>44378</c:v>
                </c:pt>
                <c:pt idx="32">
                  <c:v>44409</c:v>
                </c:pt>
                <c:pt idx="33">
                  <c:v>44440</c:v>
                </c:pt>
                <c:pt idx="34">
                  <c:v>44470</c:v>
                </c:pt>
                <c:pt idx="35">
                  <c:v>44501</c:v>
                </c:pt>
                <c:pt idx="36">
                  <c:v>44531</c:v>
                </c:pt>
                <c:pt idx="37">
                  <c:v>44562</c:v>
                </c:pt>
                <c:pt idx="38">
                  <c:v>44593</c:v>
                </c:pt>
                <c:pt idx="39">
                  <c:v>44621</c:v>
                </c:pt>
                <c:pt idx="40">
                  <c:v>44652</c:v>
                </c:pt>
                <c:pt idx="41">
                  <c:v>44682</c:v>
                </c:pt>
                <c:pt idx="42">
                  <c:v>44713</c:v>
                </c:pt>
              </c:numCache>
            </c:numRef>
          </c:cat>
          <c:val>
            <c:numRef>
              <c:f>Sheet1!$C$61:$C$292</c:f>
              <c:numCache>
                <c:formatCode>#,##0</c:formatCode>
                <c:ptCount val="232"/>
                <c:pt idx="0">
                  <c:v>77489</c:v>
                </c:pt>
                <c:pt idx="1">
                  <c:v>82361</c:v>
                </c:pt>
                <c:pt idx="2" formatCode="#,##0_);[Red]\(#,##0\)">
                  <c:v>102829</c:v>
                </c:pt>
                <c:pt idx="3" formatCode="#,##0_);[Red]\(#,##0\)">
                  <c:v>92125</c:v>
                </c:pt>
                <c:pt idx="4" formatCode="#,##0_);[Red]\(#,##0\)">
                  <c:v>81494</c:v>
                </c:pt>
                <c:pt idx="5" formatCode="#,##0_);[Red]\(#,##0\)">
                  <c:v>81891</c:v>
                </c:pt>
                <c:pt idx="6" formatCode="#,##0_);[Red]\(#,##0\)">
                  <c:v>90536</c:v>
                </c:pt>
                <c:pt idx="7" formatCode="#,##0_);[Red]\(#,##0\)">
                  <c:v>97739</c:v>
                </c:pt>
                <c:pt idx="8" formatCode="#,##0_);[Red]\(#,##0\)">
                  <c:v>97911</c:v>
                </c:pt>
                <c:pt idx="9" formatCode="#,##0_);[Red]\(#,##0\)">
                  <c:v>116412</c:v>
                </c:pt>
                <c:pt idx="10" formatCode="#,##0_);[Red]\(#,##0\)">
                  <c:v>86180</c:v>
                </c:pt>
                <c:pt idx="11" formatCode="#,##0_);[Red]\(#,##0\)">
                  <c:v>76034</c:v>
                </c:pt>
                <c:pt idx="12">
                  <c:v>85314</c:v>
                </c:pt>
                <c:pt idx="13">
                  <c:v>127306</c:v>
                </c:pt>
                <c:pt idx="14">
                  <c:v>400616</c:v>
                </c:pt>
                <c:pt idx="15">
                  <c:v>732075</c:v>
                </c:pt>
                <c:pt idx="16">
                  <c:v>1934565</c:v>
                </c:pt>
                <c:pt idx="17">
                  <c:v>1050456</c:v>
                </c:pt>
                <c:pt idx="18">
                  <c:v>750239</c:v>
                </c:pt>
                <c:pt idx="19">
                  <c:v>695320</c:v>
                </c:pt>
                <c:pt idx="20">
                  <c:v>578593</c:v>
                </c:pt>
                <c:pt idx="21">
                  <c:v>364107</c:v>
                </c:pt>
                <c:pt idx="22">
                  <c:v>351507</c:v>
                </c:pt>
                <c:pt idx="23">
                  <c:v>437197</c:v>
                </c:pt>
                <c:pt idx="24">
                  <c:v>467437</c:v>
                </c:pt>
                <c:pt idx="25">
                  <c:v>678882</c:v>
                </c:pt>
                <c:pt idx="26">
                  <c:v>462408</c:v>
                </c:pt>
                <c:pt idx="27">
                  <c:v>397704</c:v>
                </c:pt>
                <c:pt idx="28">
                  <c:v>473531</c:v>
                </c:pt>
                <c:pt idx="29">
                  <c:v>547094</c:v>
                </c:pt>
                <c:pt idx="30">
                  <c:v>652218</c:v>
                </c:pt>
                <c:pt idx="31">
                  <c:v>476969</c:v>
                </c:pt>
                <c:pt idx="32">
                  <c:v>685193</c:v>
                </c:pt>
                <c:pt idx="33">
                  <c:v>499205</c:v>
                </c:pt>
                <c:pt idx="34">
                  <c:v>365588</c:v>
                </c:pt>
                <c:pt idx="35">
                  <c:v>258207</c:v>
                </c:pt>
                <c:pt idx="36">
                  <c:v>309981</c:v>
                </c:pt>
                <c:pt idx="37">
                  <c:v>416336</c:v>
                </c:pt>
                <c:pt idx="38">
                  <c:v>312450</c:v>
                </c:pt>
                <c:pt idx="39">
                  <c:v>295460</c:v>
                </c:pt>
                <c:pt idx="40">
                  <c:v>347865</c:v>
                </c:pt>
                <c:pt idx="41">
                  <c:v>282619</c:v>
                </c:pt>
                <c:pt idx="42">
                  <c:v>296812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6</a:t>
            </a:r>
            <a:r>
              <a:rPr lang="ja-JP" altLang="en-GB" sz="16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876400"/>
              </p:ext>
            </p:extLst>
          </p:nvPr>
        </p:nvGraphicFramePr>
        <p:xfrm>
          <a:off x="710605" y="4370115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0605" y="4370115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70633"/>
            <a:ext cx="3382217" cy="324394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2022.7.4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2586783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099__x8003_ xmlns="dc369000-971c-4de2-98e9-ecd6e5b488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5" ma:contentTypeDescription="新しいドキュメントを作成します。" ma:contentTypeScope="" ma:versionID="1537327dd43ec700e82986cf2099429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378d7361a177eebeac5bac3913eb673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C95D96-0F5D-49AC-8D83-8AA651DCCEFC}">
  <ds:schemaRefs>
    <ds:schemaRef ds:uri="http://schemas.microsoft.com/office/2006/metadata/properties"/>
    <ds:schemaRef ds:uri="http://schemas.microsoft.com/office/infopath/2007/PartnerControls"/>
    <ds:schemaRef ds:uri="dc369000-971c-4de2-98e9-ecd6e5b4885d"/>
  </ds:schemaRefs>
</ds:datastoreItem>
</file>

<file path=customXml/itemProps2.xml><?xml version="1.0" encoding="utf-8"?>
<ds:datastoreItem xmlns:ds="http://schemas.openxmlformats.org/officeDocument/2006/customXml" ds:itemID="{6A6D6110-082F-4F90-8CD0-E6960C6C92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733F04-051F-472A-BEC2-F6E11AACA8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369000-971c-4de2-98e9-ecd6e5b4885d"/>
    <ds:schemaRef ds:uri="eb54e04a-f2ad-4feb-b211-739ca8db5b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19412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Worksheet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平野 恭子</cp:lastModifiedBy>
  <cp:revision>836</cp:revision>
  <cp:lastPrinted>2022-06-03T09:58:29Z</cp:lastPrinted>
  <dcterms:modified xsi:type="dcterms:W3CDTF">2022-07-04T10:25:48Z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