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notesSlides/notesSlide1.xml" ContentType="application/vnd.openxmlformats-officedocument.presentationml.notesSlide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3"/>
  </p:notesMasterIdLst>
  <p:sldIdLst>
    <p:sldId id="256" r:id="rId2"/>
  </p:sldIdLst>
  <p:sldSz cx="7562850" cy="10075863"/>
  <p:notesSz cx="7104063" cy="10234613"/>
  <p:defaultTextStyle>
    <a:defPPr>
      <a:defRPr lang="en-GB"/>
    </a:defPPr>
    <a:lvl1pPr algn="l" defTabSz="449263" rtl="0" fontAlgn="base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Arial" charset="0"/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1pPr>
    <a:lvl2pPr marL="457200" algn="l" defTabSz="449263" rtl="0" fontAlgn="base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Arial" charset="0"/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2pPr>
    <a:lvl3pPr marL="914400" algn="l" defTabSz="449263" rtl="0" fontAlgn="base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Arial" charset="0"/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3pPr>
    <a:lvl4pPr marL="1371600" algn="l" defTabSz="449263" rtl="0" fontAlgn="base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Arial" charset="0"/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4pPr>
    <a:lvl5pPr marL="1828800" algn="l" defTabSz="449263" rtl="0" fontAlgn="base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Arial" charset="0"/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540">
          <p15:clr>
            <a:srgbClr val="A4A3A4"/>
          </p15:clr>
        </p15:guide>
        <p15:guide id="2" pos="25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88" userDrawn="1">
          <p15:clr>
            <a:srgbClr val="A4A3A4"/>
          </p15:clr>
        </p15:guide>
        <p15:guide id="2" pos="2278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0066"/>
    <a:srgbClr val="402979"/>
    <a:srgbClr val="3B2670"/>
    <a:srgbClr val="422159"/>
    <a:srgbClr val="421B49"/>
    <a:srgbClr val="6600CC"/>
    <a:srgbClr val="2B1557"/>
    <a:srgbClr val="4B447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10047" autoAdjust="0"/>
    <p:restoredTop sz="99877" autoAdjust="0"/>
  </p:normalViewPr>
  <p:slideViewPr>
    <p:cSldViewPr>
      <p:cViewPr varScale="1">
        <p:scale>
          <a:sx n="54" d="100"/>
          <a:sy n="54" d="100"/>
        </p:scale>
        <p:origin x="2296" y="72"/>
      </p:cViewPr>
      <p:guideLst>
        <p:guide orient="horz" pos="1540"/>
        <p:guide pos="250"/>
      </p:guideLst>
    </p:cSldViewPr>
  </p:slideViewPr>
  <p:outlineViewPr>
    <p:cViewPr>
      <p:scale>
        <a:sx n="100" d="100"/>
        <a:sy n="100" d="100"/>
      </p:scale>
      <p:origin x="-786" y="-9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988"/>
        <p:guide pos="227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10" Type="http://schemas.openxmlformats.org/officeDocument/2006/relationships/customXml" Target="../customXml/item3.xml"/><Relationship Id="rId4" Type="http://schemas.openxmlformats.org/officeDocument/2006/relationships/presProps" Target="presProps.xml"/><Relationship Id="rId9" Type="http://schemas.openxmlformats.org/officeDocument/2006/relationships/customXml" Target="../customXml/item2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1.xlsx"/><Relationship Id="rId1" Type="http://schemas.openxmlformats.org/officeDocument/2006/relationships/themeOverride" Target="../theme/themeOverrid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0.11305100252064718"/>
          <c:y val="9.9284284361145336E-2"/>
          <c:w val="0.78196933941809188"/>
          <c:h val="0.6438893245532464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ページビュー</c:v>
                </c:pt>
              </c:strCache>
            </c:strRef>
          </c:tx>
          <c:spPr>
            <a:solidFill>
              <a:srgbClr val="00CC99">
                <a:lumMod val="75000"/>
              </a:srgbClr>
            </a:solidFill>
          </c:spPr>
          <c:invertIfNegative val="0"/>
          <c:cat>
            <c:numRef>
              <c:f>Sheet1!$A$58:$A$292</c:f>
              <c:numCache>
                <c:formatCode>yyyy"年"m"月"</c:formatCode>
                <c:ptCount val="235"/>
                <c:pt idx="0">
                  <c:v>43344</c:v>
                </c:pt>
                <c:pt idx="1">
                  <c:v>43374</c:v>
                </c:pt>
                <c:pt idx="2">
                  <c:v>43405</c:v>
                </c:pt>
                <c:pt idx="3">
                  <c:v>43435</c:v>
                </c:pt>
                <c:pt idx="4">
                  <c:v>43466</c:v>
                </c:pt>
                <c:pt idx="5">
                  <c:v>43497</c:v>
                </c:pt>
                <c:pt idx="6">
                  <c:v>43525</c:v>
                </c:pt>
                <c:pt idx="7">
                  <c:v>43556</c:v>
                </c:pt>
                <c:pt idx="8">
                  <c:v>43586</c:v>
                </c:pt>
                <c:pt idx="9">
                  <c:v>43617</c:v>
                </c:pt>
                <c:pt idx="10">
                  <c:v>43647</c:v>
                </c:pt>
                <c:pt idx="11">
                  <c:v>43678</c:v>
                </c:pt>
                <c:pt idx="12">
                  <c:v>43709</c:v>
                </c:pt>
                <c:pt idx="13">
                  <c:v>43739</c:v>
                </c:pt>
                <c:pt idx="14">
                  <c:v>43770</c:v>
                </c:pt>
                <c:pt idx="15">
                  <c:v>43800</c:v>
                </c:pt>
                <c:pt idx="16">
                  <c:v>43831</c:v>
                </c:pt>
                <c:pt idx="17">
                  <c:v>43862</c:v>
                </c:pt>
                <c:pt idx="18">
                  <c:v>43891</c:v>
                </c:pt>
                <c:pt idx="19">
                  <c:v>43922</c:v>
                </c:pt>
                <c:pt idx="20">
                  <c:v>43952</c:v>
                </c:pt>
                <c:pt idx="21">
                  <c:v>43983</c:v>
                </c:pt>
                <c:pt idx="22">
                  <c:v>44013</c:v>
                </c:pt>
                <c:pt idx="23">
                  <c:v>44044</c:v>
                </c:pt>
                <c:pt idx="24">
                  <c:v>44075</c:v>
                </c:pt>
                <c:pt idx="25">
                  <c:v>44105</c:v>
                </c:pt>
                <c:pt idx="26">
                  <c:v>44136</c:v>
                </c:pt>
                <c:pt idx="27">
                  <c:v>44166</c:v>
                </c:pt>
                <c:pt idx="28">
                  <c:v>44197</c:v>
                </c:pt>
                <c:pt idx="29">
                  <c:v>44228</c:v>
                </c:pt>
                <c:pt idx="30">
                  <c:v>44256</c:v>
                </c:pt>
                <c:pt idx="31">
                  <c:v>44287</c:v>
                </c:pt>
                <c:pt idx="32">
                  <c:v>44317</c:v>
                </c:pt>
                <c:pt idx="33">
                  <c:v>44348</c:v>
                </c:pt>
                <c:pt idx="34">
                  <c:v>44378</c:v>
                </c:pt>
                <c:pt idx="35">
                  <c:v>44409</c:v>
                </c:pt>
                <c:pt idx="36">
                  <c:v>44440</c:v>
                </c:pt>
                <c:pt idx="37">
                  <c:v>44470</c:v>
                </c:pt>
                <c:pt idx="38">
                  <c:v>44501</c:v>
                </c:pt>
                <c:pt idx="39">
                  <c:v>44531</c:v>
                </c:pt>
                <c:pt idx="40">
                  <c:v>44562</c:v>
                </c:pt>
                <c:pt idx="41">
                  <c:v>44593</c:v>
                </c:pt>
                <c:pt idx="42">
                  <c:v>44621</c:v>
                </c:pt>
              </c:numCache>
            </c:numRef>
          </c:cat>
          <c:val>
            <c:numRef>
              <c:f>Sheet1!$B$58:$B$292</c:f>
              <c:numCache>
                <c:formatCode>#,##0_);[Red]\(#,##0\)</c:formatCode>
                <c:ptCount val="235"/>
                <c:pt idx="0">
                  <c:v>479035</c:v>
                </c:pt>
                <c:pt idx="1">
                  <c:v>668443</c:v>
                </c:pt>
                <c:pt idx="2">
                  <c:v>542161</c:v>
                </c:pt>
                <c:pt idx="3">
                  <c:v>410035</c:v>
                </c:pt>
                <c:pt idx="4">
                  <c:v>445461</c:v>
                </c:pt>
                <c:pt idx="5">
                  <c:v>462200</c:v>
                </c:pt>
                <c:pt idx="6">
                  <c:v>434132</c:v>
                </c:pt>
                <c:pt idx="7">
                  <c:v>426722</c:v>
                </c:pt>
                <c:pt idx="8">
                  <c:v>441518</c:v>
                </c:pt>
                <c:pt idx="9">
                  <c:v>475484</c:v>
                </c:pt>
                <c:pt idx="10">
                  <c:v>494316</c:v>
                </c:pt>
                <c:pt idx="11">
                  <c:v>459777</c:v>
                </c:pt>
                <c:pt idx="12">
                  <c:v>470202</c:v>
                </c:pt>
                <c:pt idx="13">
                  <c:v>329913</c:v>
                </c:pt>
                <c:pt idx="14">
                  <c:v>328442</c:v>
                </c:pt>
                <c:pt idx="15" formatCode="#,##0">
                  <c:v>345999</c:v>
                </c:pt>
                <c:pt idx="16" formatCode="#,##0">
                  <c:v>391679</c:v>
                </c:pt>
                <c:pt idx="17" formatCode="#,##0">
                  <c:v>797912</c:v>
                </c:pt>
                <c:pt idx="18" formatCode="#,##0">
                  <c:v>1360264</c:v>
                </c:pt>
                <c:pt idx="19" formatCode="#,##0">
                  <c:v>3180880</c:v>
                </c:pt>
                <c:pt idx="20" formatCode="#,##0">
                  <c:v>1893634</c:v>
                </c:pt>
                <c:pt idx="21" formatCode="#,##0">
                  <c:v>1177092</c:v>
                </c:pt>
                <c:pt idx="22" formatCode="#,##0">
                  <c:v>1275004</c:v>
                </c:pt>
                <c:pt idx="23" formatCode="#,##0">
                  <c:v>1040840</c:v>
                </c:pt>
                <c:pt idx="24" formatCode="#,##0">
                  <c:v>729391</c:v>
                </c:pt>
                <c:pt idx="25" formatCode="#,##0">
                  <c:v>705262</c:v>
                </c:pt>
                <c:pt idx="26" formatCode="#,##0">
                  <c:v>751377</c:v>
                </c:pt>
                <c:pt idx="27" formatCode="#,##0">
                  <c:v>776732</c:v>
                </c:pt>
                <c:pt idx="28" formatCode="#,##0">
                  <c:v>1058141</c:v>
                </c:pt>
                <c:pt idx="29" formatCode="#,##0">
                  <c:v>768478</c:v>
                </c:pt>
                <c:pt idx="30" formatCode="#,##0">
                  <c:v>735258</c:v>
                </c:pt>
                <c:pt idx="31" formatCode="#,##0">
                  <c:v>855661</c:v>
                </c:pt>
                <c:pt idx="32" formatCode="#,##0">
                  <c:v>955468</c:v>
                </c:pt>
                <c:pt idx="33" formatCode="#,##0">
                  <c:v>1097604</c:v>
                </c:pt>
                <c:pt idx="34" formatCode="#,##0">
                  <c:v>799719</c:v>
                </c:pt>
                <c:pt idx="35" formatCode="#,##0">
                  <c:v>1053154</c:v>
                </c:pt>
                <c:pt idx="36" formatCode="#,##0">
                  <c:v>824488</c:v>
                </c:pt>
                <c:pt idx="37" formatCode="#,##0">
                  <c:v>647184</c:v>
                </c:pt>
                <c:pt idx="38" formatCode="#,##0">
                  <c:v>517818</c:v>
                </c:pt>
                <c:pt idx="39" formatCode="#,##0">
                  <c:v>617044</c:v>
                </c:pt>
                <c:pt idx="40" formatCode="#,##0">
                  <c:v>747796</c:v>
                </c:pt>
                <c:pt idx="41" formatCode="#,##0">
                  <c:v>578375</c:v>
                </c:pt>
                <c:pt idx="42" formatCode="#,##0">
                  <c:v>576336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3F5-4C11-88E3-C8CCB3B277D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97373184"/>
        <c:axId val="112071808"/>
      </c:barChart>
      <c:lineChart>
        <c:grouping val="standar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ユニークブラウザ</c:v>
                </c:pt>
              </c:strCache>
            </c:strRef>
          </c:tx>
          <c:marker>
            <c:spPr>
              <a:solidFill>
                <a:srgbClr val="FFC000"/>
              </a:solidFill>
            </c:spPr>
          </c:marker>
          <c:cat>
            <c:numRef>
              <c:f>Sheet1!$A$58:$A$292</c:f>
              <c:numCache>
                <c:formatCode>yyyy"年"m"月"</c:formatCode>
                <c:ptCount val="235"/>
                <c:pt idx="0">
                  <c:v>43344</c:v>
                </c:pt>
                <c:pt idx="1">
                  <c:v>43374</c:v>
                </c:pt>
                <c:pt idx="2">
                  <c:v>43405</c:v>
                </c:pt>
                <c:pt idx="3">
                  <c:v>43435</c:v>
                </c:pt>
                <c:pt idx="4">
                  <c:v>43466</c:v>
                </c:pt>
                <c:pt idx="5">
                  <c:v>43497</c:v>
                </c:pt>
                <c:pt idx="6">
                  <c:v>43525</c:v>
                </c:pt>
                <c:pt idx="7">
                  <c:v>43556</c:v>
                </c:pt>
                <c:pt idx="8">
                  <c:v>43586</c:v>
                </c:pt>
                <c:pt idx="9">
                  <c:v>43617</c:v>
                </c:pt>
                <c:pt idx="10">
                  <c:v>43647</c:v>
                </c:pt>
                <c:pt idx="11">
                  <c:v>43678</c:v>
                </c:pt>
                <c:pt idx="12">
                  <c:v>43709</c:v>
                </c:pt>
                <c:pt idx="13">
                  <c:v>43739</c:v>
                </c:pt>
                <c:pt idx="14">
                  <c:v>43770</c:v>
                </c:pt>
                <c:pt idx="15">
                  <c:v>43800</c:v>
                </c:pt>
                <c:pt idx="16">
                  <c:v>43831</c:v>
                </c:pt>
                <c:pt idx="17">
                  <c:v>43862</c:v>
                </c:pt>
                <c:pt idx="18">
                  <c:v>43891</c:v>
                </c:pt>
                <c:pt idx="19">
                  <c:v>43922</c:v>
                </c:pt>
                <c:pt idx="20">
                  <c:v>43952</c:v>
                </c:pt>
                <c:pt idx="21">
                  <c:v>43983</c:v>
                </c:pt>
                <c:pt idx="22">
                  <c:v>44013</c:v>
                </c:pt>
                <c:pt idx="23">
                  <c:v>44044</c:v>
                </c:pt>
                <c:pt idx="24">
                  <c:v>44075</c:v>
                </c:pt>
                <c:pt idx="25">
                  <c:v>44105</c:v>
                </c:pt>
                <c:pt idx="26">
                  <c:v>44136</c:v>
                </c:pt>
                <c:pt idx="27">
                  <c:v>44166</c:v>
                </c:pt>
                <c:pt idx="28">
                  <c:v>44197</c:v>
                </c:pt>
                <c:pt idx="29">
                  <c:v>44228</c:v>
                </c:pt>
                <c:pt idx="30">
                  <c:v>44256</c:v>
                </c:pt>
                <c:pt idx="31">
                  <c:v>44287</c:v>
                </c:pt>
                <c:pt idx="32">
                  <c:v>44317</c:v>
                </c:pt>
                <c:pt idx="33">
                  <c:v>44348</c:v>
                </c:pt>
                <c:pt idx="34">
                  <c:v>44378</c:v>
                </c:pt>
                <c:pt idx="35">
                  <c:v>44409</c:v>
                </c:pt>
                <c:pt idx="36">
                  <c:v>44440</c:v>
                </c:pt>
                <c:pt idx="37">
                  <c:v>44470</c:v>
                </c:pt>
                <c:pt idx="38">
                  <c:v>44501</c:v>
                </c:pt>
                <c:pt idx="39">
                  <c:v>44531</c:v>
                </c:pt>
                <c:pt idx="40">
                  <c:v>44562</c:v>
                </c:pt>
                <c:pt idx="41">
                  <c:v>44593</c:v>
                </c:pt>
                <c:pt idx="42">
                  <c:v>44621</c:v>
                </c:pt>
              </c:numCache>
            </c:numRef>
          </c:cat>
          <c:val>
            <c:numRef>
              <c:f>Sheet1!$C$58:$C$292</c:f>
              <c:numCache>
                <c:formatCode>#,##0_);[Red]\(#,##0\)</c:formatCode>
                <c:ptCount val="235"/>
                <c:pt idx="0">
                  <c:v>74240</c:v>
                </c:pt>
                <c:pt idx="1">
                  <c:v>100087</c:v>
                </c:pt>
                <c:pt idx="2">
                  <c:v>84676</c:v>
                </c:pt>
                <c:pt idx="3" formatCode="#,##0">
                  <c:v>77489</c:v>
                </c:pt>
                <c:pt idx="4" formatCode="#,##0">
                  <c:v>82361</c:v>
                </c:pt>
                <c:pt idx="5">
                  <c:v>102829</c:v>
                </c:pt>
                <c:pt idx="6">
                  <c:v>92125</c:v>
                </c:pt>
                <c:pt idx="7">
                  <c:v>81494</c:v>
                </c:pt>
                <c:pt idx="8">
                  <c:v>81891</c:v>
                </c:pt>
                <c:pt idx="9">
                  <c:v>90536</c:v>
                </c:pt>
                <c:pt idx="10">
                  <c:v>97739</c:v>
                </c:pt>
                <c:pt idx="11">
                  <c:v>97911</c:v>
                </c:pt>
                <c:pt idx="12">
                  <c:v>116412</c:v>
                </c:pt>
                <c:pt idx="13">
                  <c:v>86180</c:v>
                </c:pt>
                <c:pt idx="14">
                  <c:v>76034</c:v>
                </c:pt>
                <c:pt idx="15" formatCode="#,##0">
                  <c:v>85314</c:v>
                </c:pt>
                <c:pt idx="16" formatCode="#,##0">
                  <c:v>127306</c:v>
                </c:pt>
                <c:pt idx="17" formatCode="#,##0">
                  <c:v>400616</c:v>
                </c:pt>
                <c:pt idx="18" formatCode="#,##0">
                  <c:v>732075</c:v>
                </c:pt>
                <c:pt idx="19" formatCode="#,##0">
                  <c:v>1934565</c:v>
                </c:pt>
                <c:pt idx="20" formatCode="#,##0">
                  <c:v>1050456</c:v>
                </c:pt>
                <c:pt idx="21" formatCode="#,##0">
                  <c:v>750239</c:v>
                </c:pt>
                <c:pt idx="22" formatCode="#,##0">
                  <c:v>695320</c:v>
                </c:pt>
                <c:pt idx="23" formatCode="#,##0">
                  <c:v>578593</c:v>
                </c:pt>
                <c:pt idx="24" formatCode="#,##0">
                  <c:v>364107</c:v>
                </c:pt>
                <c:pt idx="25" formatCode="#,##0">
                  <c:v>351507</c:v>
                </c:pt>
                <c:pt idx="26" formatCode="#,##0">
                  <c:v>437197</c:v>
                </c:pt>
                <c:pt idx="27" formatCode="#,##0">
                  <c:v>467437</c:v>
                </c:pt>
                <c:pt idx="28" formatCode="#,##0">
                  <c:v>678882</c:v>
                </c:pt>
                <c:pt idx="29" formatCode="#,##0">
                  <c:v>462408</c:v>
                </c:pt>
                <c:pt idx="30" formatCode="#,##0">
                  <c:v>397704</c:v>
                </c:pt>
                <c:pt idx="31" formatCode="#,##0">
                  <c:v>473531</c:v>
                </c:pt>
                <c:pt idx="32" formatCode="#,##0">
                  <c:v>547094</c:v>
                </c:pt>
                <c:pt idx="33" formatCode="#,##0">
                  <c:v>652218</c:v>
                </c:pt>
                <c:pt idx="34" formatCode="#,##0">
                  <c:v>476969</c:v>
                </c:pt>
                <c:pt idx="35" formatCode="#,##0">
                  <c:v>685193</c:v>
                </c:pt>
                <c:pt idx="36" formatCode="#,##0">
                  <c:v>499205</c:v>
                </c:pt>
                <c:pt idx="37" formatCode="#,##0">
                  <c:v>365588</c:v>
                </c:pt>
                <c:pt idx="38" formatCode="#,##0">
                  <c:v>258207</c:v>
                </c:pt>
                <c:pt idx="39" formatCode="#,##0">
                  <c:v>309981</c:v>
                </c:pt>
                <c:pt idx="40" formatCode="#,##0">
                  <c:v>416336</c:v>
                </c:pt>
                <c:pt idx="41" formatCode="#,##0">
                  <c:v>312450</c:v>
                </c:pt>
                <c:pt idx="42" formatCode="#,##0">
                  <c:v>295460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C3F5-4C11-88E3-C8CCB3B277D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12079232"/>
        <c:axId val="112073344"/>
      </c:lineChart>
      <c:dateAx>
        <c:axId val="97373184"/>
        <c:scaling>
          <c:orientation val="minMax"/>
        </c:scaling>
        <c:delete val="0"/>
        <c:axPos val="b"/>
        <c:numFmt formatCode="yyyy&quot;年&quot;m&quot;月&quot;" sourceLinked="1"/>
        <c:majorTickMark val="out"/>
        <c:minorTickMark val="none"/>
        <c:tickLblPos val="nextTo"/>
        <c:txPr>
          <a:bodyPr/>
          <a:lstStyle/>
          <a:p>
            <a:pPr>
              <a:defRPr sz="800"/>
            </a:pPr>
            <a:endParaRPr lang="ja-JP"/>
          </a:p>
        </c:txPr>
        <c:crossAx val="112071808"/>
        <c:crosses val="autoZero"/>
        <c:auto val="1"/>
        <c:lblOffset val="100"/>
        <c:baseTimeUnit val="months"/>
        <c:majorUnit val="2"/>
        <c:majorTimeUnit val="months"/>
      </c:dateAx>
      <c:valAx>
        <c:axId val="112071808"/>
        <c:scaling>
          <c:orientation val="minMax"/>
        </c:scaling>
        <c:delete val="0"/>
        <c:axPos val="l"/>
        <c:majorGridlines/>
        <c:numFmt formatCode="#,##0_);[Red]\(#,##0\)" sourceLinked="1"/>
        <c:majorTickMark val="out"/>
        <c:minorTickMark val="none"/>
        <c:tickLblPos val="nextTo"/>
        <c:crossAx val="97373184"/>
        <c:crossesAt val="41456"/>
        <c:crossBetween val="between"/>
      </c:valAx>
      <c:valAx>
        <c:axId val="112073344"/>
        <c:scaling>
          <c:orientation val="minMax"/>
        </c:scaling>
        <c:delete val="0"/>
        <c:axPos val="r"/>
        <c:numFmt formatCode="#,##0_);[Red]\(#,##0\)" sourceLinked="1"/>
        <c:majorTickMark val="out"/>
        <c:minorTickMark val="none"/>
        <c:tickLblPos val="nextTo"/>
        <c:crossAx val="112079232"/>
        <c:crosses val="max"/>
        <c:crossBetween val="between"/>
      </c:valAx>
      <c:dateAx>
        <c:axId val="112079232"/>
        <c:scaling>
          <c:orientation val="minMax"/>
        </c:scaling>
        <c:delete val="1"/>
        <c:axPos val="b"/>
        <c:numFmt formatCode="yyyy&quot;年&quot;m&quot;月&quot;" sourceLinked="1"/>
        <c:majorTickMark val="out"/>
        <c:minorTickMark val="none"/>
        <c:tickLblPos val="nextTo"/>
        <c:crossAx val="112073344"/>
        <c:crosses val="autoZero"/>
        <c:auto val="1"/>
        <c:lblOffset val="100"/>
        <c:baseTimeUnit val="months"/>
      </c:dateAx>
    </c:plotArea>
    <c:legend>
      <c:legendPos val="b"/>
      <c:layout>
        <c:manualLayout>
          <c:xMode val="edge"/>
          <c:yMode val="edge"/>
          <c:x val="0.28162493594614169"/>
          <c:y val="0.9341284096313246"/>
          <c:w val="0.43263252481869169"/>
          <c:h val="6.5871590368675306E-2"/>
        </c:manualLayout>
      </c:layout>
      <c:overlay val="0"/>
    </c:legend>
    <c:plotVisOnly val="1"/>
    <c:dispBlanksAs val="gap"/>
    <c:showDLblsOverMax val="0"/>
  </c:chart>
  <c:externalData r:id="rId2">
    <c:autoUpdate val="0"/>
  </c:externalData>
</c:chartSpac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AutoShape 1"/>
          <p:cNvSpPr>
            <a:spLocks noChangeArrowheads="1"/>
          </p:cNvSpPr>
          <p:nvPr/>
        </p:nvSpPr>
        <p:spPr bwMode="auto">
          <a:xfrm>
            <a:off x="1" y="0"/>
            <a:ext cx="7104063" cy="10234613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1443" tIns="45722" rIns="91443" bIns="45722" anchor="ctr"/>
          <a:lstStyle>
            <a:lvl1pPr eaLnBrk="0" hangingPunct="0"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defRPr/>
            </a:pPr>
            <a:endParaRPr lang="ja-JP" altLang="en-US"/>
          </a:p>
        </p:txBody>
      </p:sp>
      <p:sp>
        <p:nvSpPr>
          <p:cNvPr id="2050" name="Rectangle 2"/>
          <p:cNvSpPr>
            <a:spLocks noGrp="1" noChangeArrowheads="1"/>
          </p:cNvSpPr>
          <p:nvPr>
            <p:ph type="hdr"/>
          </p:nvPr>
        </p:nvSpPr>
        <p:spPr bwMode="auto">
          <a:xfrm>
            <a:off x="1" y="2"/>
            <a:ext cx="3077367" cy="5104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284" tIns="47642" rIns="95284" bIns="47642" numCol="1" anchor="t" anchorCtr="0" compatLnSpc="1">
            <a:prstTxWarp prst="textNoShape">
              <a:avLst/>
            </a:prstTxWarp>
          </a:bodyPr>
          <a:lstStyle>
            <a:lvl1pPr defTabSz="468333">
              <a:lnSpc>
                <a:spcPct val="100000"/>
              </a:lnSpc>
              <a:buFont typeface="Arial" charset="0"/>
              <a:buNone/>
              <a:tabLst>
                <a:tab pos="0" algn="l"/>
                <a:tab pos="952541" algn="l"/>
                <a:tab pos="1909847" algn="l"/>
                <a:tab pos="2863976" algn="l"/>
                <a:tab pos="3806993" algn="l"/>
                <a:tab pos="4769062" algn="l"/>
                <a:tab pos="5723191" algn="l"/>
                <a:tab pos="6664619" algn="l"/>
                <a:tab pos="7634627" algn="l"/>
                <a:tab pos="8574467" algn="l"/>
                <a:tab pos="9530183" algn="l"/>
                <a:tab pos="10481138" algn="l"/>
              </a:tabLst>
              <a:defRPr sz="1400" b="0">
                <a:solidFill>
                  <a:srgbClr val="000000"/>
                </a:solidFill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4025023" y="2"/>
            <a:ext cx="3077367" cy="5104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284" tIns="47642" rIns="95284" bIns="47642" numCol="1" anchor="t" anchorCtr="0" compatLnSpc="1">
            <a:prstTxWarp prst="textNoShape">
              <a:avLst/>
            </a:prstTxWarp>
          </a:bodyPr>
          <a:lstStyle>
            <a:lvl1pPr algn="r" defTabSz="468333">
              <a:lnSpc>
                <a:spcPct val="100000"/>
              </a:lnSpc>
              <a:buFont typeface="Arial" charset="0"/>
              <a:buNone/>
              <a:tabLst>
                <a:tab pos="0" algn="l"/>
                <a:tab pos="952541" algn="l"/>
                <a:tab pos="1909847" algn="l"/>
                <a:tab pos="2863976" algn="l"/>
                <a:tab pos="3806993" algn="l"/>
                <a:tab pos="4769062" algn="l"/>
                <a:tab pos="5723191" algn="l"/>
                <a:tab pos="6664619" algn="l"/>
                <a:tab pos="7634627" algn="l"/>
                <a:tab pos="8574467" algn="l"/>
                <a:tab pos="9530183" algn="l"/>
                <a:tab pos="10481138" algn="l"/>
              </a:tabLst>
              <a:defRPr sz="1400" b="0">
                <a:solidFill>
                  <a:srgbClr val="000000"/>
                </a:solidFill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4101" name="Rectangle 4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2114550" y="766763"/>
            <a:ext cx="2881313" cy="3836987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sp>
      <p:sp>
        <p:nvSpPr>
          <p:cNvPr id="2053" name="Rectangle 5"/>
          <p:cNvSpPr>
            <a:spLocks noGrp="1" noChangeArrowheads="1"/>
          </p:cNvSpPr>
          <p:nvPr>
            <p:ph type="body"/>
          </p:nvPr>
        </p:nvSpPr>
        <p:spPr bwMode="auto">
          <a:xfrm>
            <a:off x="947656" y="4859589"/>
            <a:ext cx="5205405" cy="4605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284" tIns="47642" rIns="95284" bIns="47642" numCol="1" anchor="t" anchorCtr="0" compatLnSpc="1">
            <a:prstTxWarp prst="textNoShape">
              <a:avLst/>
            </a:prstTxWarp>
          </a:bodyPr>
          <a:lstStyle/>
          <a:p>
            <a:pPr lvl="0"/>
            <a:endParaRPr lang="ja-JP" altLang="en-US" noProof="0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ftr"/>
          </p:nvPr>
        </p:nvSpPr>
        <p:spPr bwMode="auto">
          <a:xfrm>
            <a:off x="1" y="9722470"/>
            <a:ext cx="3077367" cy="508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284" tIns="47642" rIns="95284" bIns="47642" numCol="1" anchor="b" anchorCtr="0" compatLnSpc="1">
            <a:prstTxWarp prst="textNoShape">
              <a:avLst/>
            </a:prstTxWarp>
          </a:bodyPr>
          <a:lstStyle>
            <a:lvl1pPr defTabSz="468333">
              <a:lnSpc>
                <a:spcPct val="100000"/>
              </a:lnSpc>
              <a:buFont typeface="Arial" charset="0"/>
              <a:buNone/>
              <a:tabLst>
                <a:tab pos="0" algn="l"/>
                <a:tab pos="952541" algn="l"/>
                <a:tab pos="1909847" algn="l"/>
                <a:tab pos="2863976" algn="l"/>
                <a:tab pos="3806993" algn="l"/>
                <a:tab pos="4769062" algn="l"/>
                <a:tab pos="5723191" algn="l"/>
                <a:tab pos="6664619" algn="l"/>
                <a:tab pos="7634627" algn="l"/>
                <a:tab pos="8574467" algn="l"/>
                <a:tab pos="9530183" algn="l"/>
                <a:tab pos="10481138" algn="l"/>
              </a:tabLst>
              <a:defRPr sz="1400" b="0">
                <a:solidFill>
                  <a:srgbClr val="000000"/>
                </a:solidFill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/>
          </p:nvPr>
        </p:nvSpPr>
        <p:spPr bwMode="auto">
          <a:xfrm>
            <a:off x="4025023" y="9722470"/>
            <a:ext cx="3077367" cy="508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284" tIns="47642" rIns="95284" bIns="47642" numCol="1" anchor="b" anchorCtr="0" compatLnSpc="1">
            <a:prstTxWarp prst="textNoShape">
              <a:avLst/>
            </a:prstTxWarp>
          </a:bodyPr>
          <a:lstStyle>
            <a:lvl1pPr algn="r" defTabSz="468333">
              <a:lnSpc>
                <a:spcPct val="100000"/>
              </a:lnSpc>
              <a:buFont typeface="Arial" charset="0"/>
              <a:buNone/>
              <a:tabLst>
                <a:tab pos="0" algn="l"/>
                <a:tab pos="952541" algn="l"/>
                <a:tab pos="1909847" algn="l"/>
                <a:tab pos="2863976" algn="l"/>
                <a:tab pos="3806993" algn="l"/>
                <a:tab pos="4769062" algn="l"/>
                <a:tab pos="5723191" algn="l"/>
                <a:tab pos="6664619" algn="l"/>
                <a:tab pos="7634627" algn="l"/>
                <a:tab pos="8574467" algn="l"/>
                <a:tab pos="9530183" algn="l"/>
                <a:tab pos="10481138" algn="l"/>
              </a:tabLst>
              <a:defRPr sz="1400" b="0">
                <a:solidFill>
                  <a:srgbClr val="000000"/>
                </a:solidFill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fld id="{369F35CA-37EC-4E02-9265-6D07603DC223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128113673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 defTabSz="467468" eaLnBrk="0" hangingPunct="0">
              <a:spcBef>
                <a:spcPct val="30000"/>
              </a:spcBef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1pPr>
            <a:lvl2pPr marL="775799" indent="-298384" defTabSz="467468" eaLnBrk="0" hangingPunct="0">
              <a:spcBef>
                <a:spcPct val="30000"/>
              </a:spcBef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2pPr>
            <a:lvl3pPr marL="1193538" indent="-238708" defTabSz="467468" eaLnBrk="0" hangingPunct="0">
              <a:spcBef>
                <a:spcPct val="30000"/>
              </a:spcBef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3pPr>
            <a:lvl4pPr marL="1670952" indent="-238708" defTabSz="467468" eaLnBrk="0" hangingPunct="0">
              <a:spcBef>
                <a:spcPct val="30000"/>
              </a:spcBef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4pPr>
            <a:lvl5pPr marL="2148366" indent="-238708" defTabSz="467468" eaLnBrk="0" hangingPunct="0">
              <a:spcBef>
                <a:spcPct val="30000"/>
              </a:spcBef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5pPr>
            <a:lvl6pPr marL="2625782" indent="-238708" defTabSz="467468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6pPr>
            <a:lvl7pPr marL="3103196" indent="-238708" defTabSz="467468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7pPr>
            <a:lvl8pPr marL="3580612" indent="-238708" defTabSz="467468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8pPr>
            <a:lvl9pPr marL="4058026" indent="-238708" defTabSz="467468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 typeface="Arial" charset="0"/>
              <a:buNone/>
            </a:pPr>
            <a:fld id="{655C0C97-621C-4B60-A7E1-18CD0C8FB12D}" type="slidenum">
              <a:rPr lang="en-GB" altLang="ja-JP" sz="1400">
                <a:latin typeface="Arial" charset="0"/>
                <a:ea typeface="ＭＳ Ｐゴシック" charset="-128"/>
              </a:rPr>
              <a:pPr eaLnBrk="1" hangingPunct="1">
                <a:spcBef>
                  <a:spcPct val="0"/>
                </a:spcBef>
                <a:buFont typeface="Arial" charset="0"/>
                <a:buNone/>
              </a:pPr>
              <a:t>1</a:t>
            </a:fld>
            <a:endParaRPr lang="en-GB" altLang="ja-JP" sz="1400">
              <a:latin typeface="Arial" charset="0"/>
              <a:ea typeface="ＭＳ Ｐゴシック" charset="-128"/>
            </a:endParaRPr>
          </a:p>
        </p:txBody>
      </p:sp>
      <p:sp>
        <p:nvSpPr>
          <p:cNvPr id="5123" name="Text Box 1"/>
          <p:cNvSpPr txBox="1">
            <a:spLocks noChangeArrowheads="1"/>
          </p:cNvSpPr>
          <p:nvPr/>
        </p:nvSpPr>
        <p:spPr bwMode="auto">
          <a:xfrm>
            <a:off x="2087857" y="765745"/>
            <a:ext cx="2928353" cy="3840244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1443" tIns="45722" rIns="91443" bIns="45722" anchor="ctr"/>
          <a:lstStyle>
            <a:lvl1pPr eaLnBrk="0" hangingPunct="0">
              <a:spcBef>
                <a:spcPct val="30000"/>
              </a:spcBef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 typeface="Arial" charset="0"/>
              <a:buNone/>
            </a:pPr>
            <a:endParaRPr lang="ja-JP" altLang="en-US" sz="25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5124" name="Rectangle 2"/>
          <p:cNvSpPr>
            <a:spLocks noGrp="1" noChangeArrowheads="1"/>
          </p:cNvSpPr>
          <p:nvPr>
            <p:ph type="body"/>
          </p:nvPr>
        </p:nvSpPr>
        <p:spPr>
          <a:xfrm>
            <a:off x="947656" y="4859589"/>
            <a:ext cx="5208754" cy="4617514"/>
          </a:xfr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3710072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66738" y="3130550"/>
            <a:ext cx="6429375" cy="2159000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135063" y="5710238"/>
            <a:ext cx="5292725" cy="257492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3E37C5-AF23-4CE0-9842-B8DEEBF0F2BA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27958343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94D21D-D01E-4B7F-AE2F-A5317A87FA3C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5560723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5387975" y="682625"/>
            <a:ext cx="1606550" cy="82756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566738" y="682625"/>
            <a:ext cx="4668837" cy="82756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767135-D474-4510-BE1B-438D2735F44A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255393943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66738" y="682625"/>
            <a:ext cx="6427787" cy="2103438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F8AFC1-7AD2-4738-A88B-2EF4439EABDF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18977570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DDA64F-5BEB-4005-B762-19BB284E4A54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40473632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96900" y="6475413"/>
            <a:ext cx="6429375" cy="20002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96900" y="4270375"/>
            <a:ext cx="6429375" cy="2205038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DBEA7B-1C66-4674-AC5A-17A730F39130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31534151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566738" y="2911475"/>
            <a:ext cx="3136900" cy="60467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856038" y="2911475"/>
            <a:ext cx="3138487" cy="60467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E1AF60-953E-4486-AD06-B2F79F3A70D8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12166530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77825" y="403225"/>
            <a:ext cx="6807200" cy="1679575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77825" y="2255838"/>
            <a:ext cx="3341688" cy="9398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77825" y="3195638"/>
            <a:ext cx="3341688" cy="580548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841750" y="2255838"/>
            <a:ext cx="3343275" cy="9398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841750" y="3195638"/>
            <a:ext cx="3343275" cy="580548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8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9B365C-2E9B-46DE-BAF7-5D0FDBFA0616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11971452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7B0876-AC20-4C90-871A-C665585C58BC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16685998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D40E5C-A899-420A-8593-F21FE540A28A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26382010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77825" y="401638"/>
            <a:ext cx="2489200" cy="170656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957513" y="401638"/>
            <a:ext cx="4227512" cy="85994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377825" y="2108200"/>
            <a:ext cx="2489200" cy="689292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81F015-20BB-4A3E-80D1-23FCBB846F01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14450562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482725" y="7053263"/>
            <a:ext cx="4537075" cy="8318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482725" y="900113"/>
            <a:ext cx="4537075" cy="60452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482725" y="7885113"/>
            <a:ext cx="4537075" cy="11826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9A74C8-5624-404D-A5F4-3BAEDE49BEAA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24359668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566738" y="682625"/>
            <a:ext cx="6427787" cy="2103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GB"/>
              <a:t>マスタ</a:t>
            </a:r>
            <a:r>
              <a:rPr lang="en-GB" altLang="ja-JP"/>
              <a:t> </a:t>
            </a:r>
            <a:r>
              <a:rPr lang="ja-JP" altLang="en-GB"/>
              <a:t>タイトルの書式設定</a:t>
            </a:r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566738" y="2911475"/>
            <a:ext cx="6427787" cy="60467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GB"/>
              <a:t>マスタ</a:t>
            </a:r>
            <a:r>
              <a:rPr lang="en-GB" altLang="ja-JP"/>
              <a:t> </a:t>
            </a:r>
            <a:r>
              <a:rPr lang="ja-JP" altLang="en-GB"/>
              <a:t>テキストの書式設定</a:t>
            </a:r>
            <a:endParaRPr lang="en-GB" altLang="ja-JP"/>
          </a:p>
          <a:p>
            <a:pPr lvl="1"/>
            <a:r>
              <a:rPr lang="ja-JP" altLang="en-GB"/>
              <a:t>第</a:t>
            </a:r>
            <a:r>
              <a:rPr lang="en-GB" altLang="ja-JP"/>
              <a:t> 2 </a:t>
            </a:r>
            <a:r>
              <a:rPr lang="ja-JP" altLang="en-GB"/>
              <a:t>レベル</a:t>
            </a:r>
            <a:endParaRPr lang="en-GB" altLang="ja-JP"/>
          </a:p>
          <a:p>
            <a:pPr lvl="2"/>
            <a:r>
              <a:rPr lang="ja-JP" altLang="en-GB"/>
              <a:t>第</a:t>
            </a:r>
            <a:r>
              <a:rPr lang="en-GB" altLang="ja-JP"/>
              <a:t> 3 </a:t>
            </a:r>
            <a:r>
              <a:rPr lang="ja-JP" altLang="en-GB"/>
              <a:t>レベル</a:t>
            </a:r>
            <a:endParaRPr lang="en-GB" altLang="ja-JP"/>
          </a:p>
          <a:p>
            <a:pPr lvl="3"/>
            <a:r>
              <a:rPr lang="ja-JP" altLang="en-GB"/>
              <a:t>第</a:t>
            </a:r>
            <a:r>
              <a:rPr lang="en-GB" altLang="ja-JP"/>
              <a:t> 4 </a:t>
            </a:r>
            <a:r>
              <a:rPr lang="ja-JP" altLang="en-GB"/>
              <a:t>レベル</a:t>
            </a:r>
            <a:endParaRPr lang="en-GB" altLang="ja-JP"/>
          </a:p>
          <a:p>
            <a:pPr lvl="4"/>
            <a:r>
              <a:rPr lang="ja-JP" altLang="en-GB"/>
              <a:t>第</a:t>
            </a:r>
            <a:r>
              <a:rPr lang="en-GB" altLang="ja-JP"/>
              <a:t> 5 </a:t>
            </a:r>
            <a:r>
              <a:rPr lang="ja-JP" altLang="en-GB"/>
              <a:t>レベル</a:t>
            </a:r>
          </a:p>
        </p:txBody>
      </p:sp>
      <p:sp>
        <p:nvSpPr>
          <p:cNvPr id="2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566738" y="9182100"/>
            <a:ext cx="1574800" cy="669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0">
                <a:solidFill>
                  <a:srgbClr val="000000"/>
                </a:solidFill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ftr"/>
          </p:nvPr>
        </p:nvSpPr>
        <p:spPr bwMode="auto">
          <a:xfrm>
            <a:off x="2584450" y="9182100"/>
            <a:ext cx="2392363" cy="669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ctr">
              <a:lnSpc>
                <a:spcPct val="10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0">
                <a:solidFill>
                  <a:srgbClr val="000000"/>
                </a:solidFill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5419725" y="9182100"/>
            <a:ext cx="1574800" cy="669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0">
                <a:solidFill>
                  <a:srgbClr val="000000"/>
                </a:solidFill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fld id="{8086157B-2161-4CC6-81AF-F77B1FCE63B6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sldNum="0" hdr="0" ftr="0"/>
  <p:txStyles>
    <p:titleStyle>
      <a:lvl1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ea typeface="ＭＳ Ｐゴシック" pitchFamily="50" charset="-128"/>
        </a:defRPr>
      </a:lvl2pPr>
      <a:lvl3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ea typeface="ＭＳ Ｐゴシック" pitchFamily="50" charset="-128"/>
        </a:defRPr>
      </a:lvl3pPr>
      <a:lvl4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ea typeface="ＭＳ Ｐゴシック" pitchFamily="50" charset="-128"/>
        </a:defRPr>
      </a:lvl4pPr>
      <a:lvl5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ea typeface="ＭＳ Ｐゴシック" pitchFamily="50" charset="-128"/>
        </a:defRPr>
      </a:lvl5pPr>
      <a:lvl6pPr marL="457200" algn="ctr" defTabSz="449263" rtl="0" fontAlgn="base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ea typeface="ＭＳ Ｐゴシック" pitchFamily="50" charset="-128"/>
        </a:defRPr>
      </a:lvl6pPr>
      <a:lvl7pPr marL="914400" algn="ctr" defTabSz="449263" rtl="0" fontAlgn="base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ea typeface="ＭＳ Ｐゴシック" pitchFamily="50" charset="-128"/>
        </a:defRPr>
      </a:lvl7pPr>
      <a:lvl8pPr marL="1371600" algn="ctr" defTabSz="449263" rtl="0" fontAlgn="base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ea typeface="ＭＳ Ｐゴシック" pitchFamily="50" charset="-128"/>
        </a:defRPr>
      </a:lvl8pPr>
      <a:lvl9pPr marL="1828800" algn="ctr" defTabSz="449263" rtl="0" fontAlgn="base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ea typeface="ＭＳ Ｐゴシック" pitchFamily="50" charset="-128"/>
        </a:defRPr>
      </a:lvl9pPr>
    </p:titleStyle>
    <p:bodyStyle>
      <a:lvl1pPr marL="341313" indent="-341313" algn="l" defTabSz="449263" rtl="0" eaLnBrk="0" fontAlgn="base" hangingPunct="0">
        <a:lnSpc>
          <a:spcPct val="93000"/>
        </a:lnSpc>
        <a:spcBef>
          <a:spcPts val="8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41363" indent="-284163" algn="l" defTabSz="449263" rtl="0" eaLnBrk="0" fontAlgn="base" hangingPunct="0">
        <a:lnSpc>
          <a:spcPct val="93000"/>
        </a:lnSpc>
        <a:spcBef>
          <a:spcPts val="7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800">
          <a:solidFill>
            <a:srgbClr val="000000"/>
          </a:solidFill>
          <a:latin typeface="+mn-lt"/>
          <a:ea typeface="+mn-ea"/>
        </a:defRPr>
      </a:lvl2pPr>
      <a:lvl3pPr marL="1143000" indent="-228600" algn="l" defTabSz="449263" rtl="0" eaLnBrk="0" fontAlgn="base" hangingPunct="0">
        <a:lnSpc>
          <a:spcPct val="93000"/>
        </a:lnSpc>
        <a:spcBef>
          <a:spcPts val="6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2400">
          <a:solidFill>
            <a:srgbClr val="000000"/>
          </a:solidFill>
          <a:latin typeface="+mn-lt"/>
          <a:ea typeface="+mn-ea"/>
        </a:defRPr>
      </a:lvl3pPr>
      <a:lvl4pPr marL="1600200" indent="-228600" algn="l" defTabSz="449263" rtl="0" eaLnBrk="0" fontAlgn="base" hangingPunct="0">
        <a:lnSpc>
          <a:spcPct val="93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000">
          <a:solidFill>
            <a:srgbClr val="000000"/>
          </a:solidFill>
          <a:latin typeface="+mn-lt"/>
          <a:ea typeface="+mn-ea"/>
        </a:defRPr>
      </a:lvl4pPr>
      <a:lvl5pPr marL="2057400" indent="-228600" algn="l" defTabSz="449263" rtl="0" eaLnBrk="0" fontAlgn="base" hangingPunct="0">
        <a:lnSpc>
          <a:spcPct val="93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ea typeface="+mn-ea"/>
        </a:defRPr>
      </a:lvl5pPr>
      <a:lvl6pPr marL="2514600" indent="-228600" algn="l" defTabSz="449263" rtl="0" fontAlgn="base">
        <a:lnSpc>
          <a:spcPct val="93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ea typeface="+mn-ea"/>
        </a:defRPr>
      </a:lvl6pPr>
      <a:lvl7pPr marL="2971800" indent="-228600" algn="l" defTabSz="449263" rtl="0" fontAlgn="base">
        <a:lnSpc>
          <a:spcPct val="93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ea typeface="+mn-ea"/>
        </a:defRPr>
      </a:lvl7pPr>
      <a:lvl8pPr marL="3429000" indent="-228600" algn="l" defTabSz="449263" rtl="0" fontAlgn="base">
        <a:lnSpc>
          <a:spcPct val="93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ea typeface="+mn-ea"/>
        </a:defRPr>
      </a:lvl8pPr>
      <a:lvl9pPr marL="3886200" indent="-228600" algn="l" defTabSz="449263" rtl="0" fontAlgn="base">
        <a:lnSpc>
          <a:spcPct val="93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chart" Target="../charts/chart1.xml"/><Relationship Id="rId3" Type="http://schemas.openxmlformats.org/officeDocument/2006/relationships/notesSlide" Target="../notesSlides/notesSlide1.xml"/><Relationship Id="rId7" Type="http://schemas.openxmlformats.org/officeDocument/2006/relationships/image" Target="../media/image3.gif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1.emf"/><Relationship Id="rId5" Type="http://schemas.openxmlformats.org/officeDocument/2006/relationships/package" Target="../embeddings/Microsoft_Excel_Worksheet.xlsx"/><Relationship Id="rId4" Type="http://schemas.openxmlformats.org/officeDocument/2006/relationships/image" Target="../media/image2.png"/><Relationship Id="rId9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rgbClr val="FFFFFF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角丸四角形 4"/>
          <p:cNvSpPr/>
          <p:nvPr/>
        </p:nvSpPr>
        <p:spPr bwMode="auto">
          <a:xfrm>
            <a:off x="710605" y="2010171"/>
            <a:ext cx="6005512" cy="1704504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1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None/>
              <a:tabLst/>
            </a:pPr>
            <a:endParaRPr kumimoji="0" lang="ja-JP" altLang="en-US" sz="2400" b="1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Arial" charset="0"/>
              <a:ea typeface="ＭＳ Ｐゴシック" pitchFamily="50" charset="-128"/>
            </a:endParaRPr>
          </a:p>
        </p:txBody>
      </p:sp>
      <p:sp>
        <p:nvSpPr>
          <p:cNvPr id="2051" name="Rectangle 1"/>
          <p:cNvSpPr>
            <a:spLocks noChangeArrowheads="1"/>
          </p:cNvSpPr>
          <p:nvPr/>
        </p:nvSpPr>
        <p:spPr bwMode="auto">
          <a:xfrm>
            <a:off x="1602582" y="4029819"/>
            <a:ext cx="4413250" cy="377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spcBef>
                <a:spcPts val="800"/>
              </a:spcBef>
              <a:buChar char="•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ts val="700"/>
              </a:spcBef>
              <a:buChar char="–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ts val="600"/>
              </a:spcBef>
              <a:buChar char="•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ts val="500"/>
              </a:spcBef>
              <a:buChar char="–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ts val="500"/>
              </a:spcBef>
              <a:buChar char="»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»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»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»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»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ts val="300"/>
              </a:spcBef>
              <a:buClr>
                <a:srgbClr val="FFB518"/>
              </a:buClr>
              <a:buFont typeface="Arial" charset="0"/>
              <a:buNone/>
            </a:pPr>
            <a:r>
              <a:rPr lang="ja-JP" altLang="en-GB" sz="1600" dirty="0">
                <a:solidFill>
                  <a:schemeClr val="accent1">
                    <a:lumMod val="50000"/>
                  </a:schemeClr>
                </a:solidFill>
                <a:latin typeface="HGP創英角ｺﾞｼｯｸUB" pitchFamily="50" charset="-128"/>
                <a:ea typeface="HGP創英角ｺﾞｼｯｸUB" pitchFamily="50" charset="-128"/>
              </a:rPr>
              <a:t>■</a:t>
            </a:r>
            <a:r>
              <a:rPr lang="en-GB" altLang="ja-JP" sz="1600" dirty="0">
                <a:solidFill>
                  <a:srgbClr val="4B4479"/>
                </a:solidFill>
                <a:latin typeface="HGP創英角ｺﾞｼｯｸUB" pitchFamily="50" charset="-128"/>
                <a:ea typeface="HGP創英角ｺﾞｼｯｸUB" pitchFamily="50" charset="-128"/>
              </a:rPr>
              <a:t> </a:t>
            </a:r>
            <a:r>
              <a:rPr lang="en-GB" altLang="ja-JP" sz="1600" dirty="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rPr>
              <a:t>20</a:t>
            </a:r>
            <a:r>
              <a:rPr lang="en-US" altLang="ja-JP" sz="1600" dirty="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rPr>
              <a:t>22</a:t>
            </a:r>
            <a:r>
              <a:rPr lang="ja-JP" altLang="en-GB" sz="1600" dirty="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rPr>
              <a:t>年</a:t>
            </a:r>
            <a:r>
              <a:rPr lang="en-US" altLang="ja-JP" sz="1600" dirty="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rPr>
              <a:t>3</a:t>
            </a:r>
            <a:r>
              <a:rPr lang="ja-JP" altLang="en-GB" sz="1600" dirty="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rPr>
              <a:t>月ページビュー＆ユニークブラウザ</a:t>
            </a:r>
            <a:endParaRPr lang="en-GB" altLang="ja-JP" sz="1600" dirty="0">
              <a:solidFill>
                <a:schemeClr val="tx1"/>
              </a:solidFill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sp>
        <p:nvSpPr>
          <p:cNvPr id="2053" name="Rectangle 12"/>
          <p:cNvSpPr>
            <a:spLocks noChangeArrowheads="1"/>
          </p:cNvSpPr>
          <p:nvPr/>
        </p:nvSpPr>
        <p:spPr bwMode="auto">
          <a:xfrm>
            <a:off x="3584997" y="5402658"/>
            <a:ext cx="3266058" cy="217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>
            <a:spAutoFit/>
          </a:bodyPr>
          <a:lstStyle>
            <a:lvl1pPr eaLnBrk="0" hangingPunct="0">
              <a:spcBef>
                <a:spcPts val="800"/>
              </a:spcBef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ts val="700"/>
              </a:spcBef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ts val="600"/>
              </a:spcBef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ts val="500"/>
              </a:spcBef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ts val="500"/>
              </a:spcBef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None/>
            </a:pPr>
            <a:r>
              <a:rPr lang="en-GB" altLang="ja-JP" sz="800" b="0" dirty="0">
                <a:latin typeface="+mj-ea"/>
                <a:ea typeface="+mj-ea"/>
              </a:rPr>
              <a:t>※</a:t>
            </a:r>
            <a:r>
              <a:rPr lang="en-US" altLang="ja-JP" sz="800" b="0" dirty="0">
                <a:latin typeface="+mj-ea"/>
                <a:ea typeface="+mj-ea"/>
              </a:rPr>
              <a:t>PV UB</a:t>
            </a:r>
            <a:r>
              <a:rPr lang="ja-JP" altLang="en-US" sz="800" b="0" dirty="0">
                <a:latin typeface="+mj-ea"/>
                <a:ea typeface="+mj-ea"/>
              </a:rPr>
              <a:t>の数値は</a:t>
            </a:r>
            <a:r>
              <a:rPr lang="en-US" altLang="ja-JP" sz="800" b="0" dirty="0">
                <a:latin typeface="+mj-ea"/>
                <a:ea typeface="+mj-ea"/>
              </a:rPr>
              <a:t>Adobe Analytics</a:t>
            </a:r>
            <a:r>
              <a:rPr lang="ja-JP" altLang="en-US" sz="800" b="0" dirty="0">
                <a:latin typeface="+mj-ea"/>
                <a:ea typeface="+mj-ea"/>
              </a:rPr>
              <a:t>によって集計されたデータです。</a:t>
            </a:r>
            <a:endParaRPr lang="ja-JP" altLang="en-GB" sz="800" b="0" dirty="0">
              <a:latin typeface="+mj-ea"/>
              <a:ea typeface="+mj-ea"/>
            </a:endParaRPr>
          </a:p>
        </p:txBody>
      </p:sp>
      <p:grpSp>
        <p:nvGrpSpPr>
          <p:cNvPr id="2058" name="Group 634"/>
          <p:cNvGrpSpPr>
            <a:grpSpLocks/>
          </p:cNvGrpSpPr>
          <p:nvPr/>
        </p:nvGrpSpPr>
        <p:grpSpPr bwMode="auto">
          <a:xfrm>
            <a:off x="1953305" y="9271278"/>
            <a:ext cx="4103688" cy="411163"/>
            <a:chOff x="1107" y="5841"/>
            <a:chExt cx="2585" cy="259"/>
          </a:xfrm>
        </p:grpSpPr>
        <p:sp>
          <p:nvSpPr>
            <p:cNvPr id="2065" name="Text Box 489"/>
            <p:cNvSpPr txBox="1">
              <a:spLocks noChangeArrowheads="1"/>
            </p:cNvSpPr>
            <p:nvPr/>
          </p:nvSpPr>
          <p:spPr bwMode="auto">
            <a:xfrm>
              <a:off x="1616" y="5963"/>
              <a:ext cx="1104" cy="13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46800" rIns="90000" bIns="46800">
              <a:spAutoFit/>
            </a:bodyPr>
            <a:lstStyle>
              <a:lvl1pPr eaLnBrk="0" hangingPunct="0">
                <a:spcBef>
                  <a:spcPts val="800"/>
                </a:spcBef>
                <a:buChar char="•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32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ts val="700"/>
                </a:spcBef>
                <a:buChar char="–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8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ts val="600"/>
                </a:spcBef>
                <a:buChar char="•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ts val="500"/>
                </a:spcBef>
                <a:buChar char="–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ts val="500"/>
                </a:spcBef>
                <a:buChar char="»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49263" eaLnBrk="0" fontAlgn="base" hangingPunct="0">
                <a:lnSpc>
                  <a:spcPct val="93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Char char="»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49263" eaLnBrk="0" fontAlgn="base" hangingPunct="0">
                <a:lnSpc>
                  <a:spcPct val="93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Char char="»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49263" eaLnBrk="0" fontAlgn="base" hangingPunct="0">
                <a:lnSpc>
                  <a:spcPct val="93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Char char="»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49263" eaLnBrk="0" fontAlgn="base" hangingPunct="0">
                <a:lnSpc>
                  <a:spcPct val="93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Char char="»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Font typeface="Arial" charset="0"/>
                <a:buNone/>
              </a:pPr>
              <a:r>
                <a:rPr lang="ja-JP" altLang="ja-JP" sz="1000" b="0" baseline="30000" dirty="0">
                  <a:solidFill>
                    <a:schemeClr val="tx1"/>
                  </a:solidFill>
                  <a:latin typeface="HGP創英角ｺﾞｼｯｸUB" pitchFamily="50" charset="-128"/>
                  <a:ea typeface="HGP創英角ｺﾞｼｯｸUB" pitchFamily="50" charset="-128"/>
                </a:rPr>
                <a:t>E-mail ： </a:t>
              </a:r>
              <a:r>
                <a:rPr lang="en-US" altLang="ja-JP" sz="1200" b="0" baseline="30000" dirty="0" err="1">
                  <a:solidFill>
                    <a:schemeClr val="tx1"/>
                  </a:solidFill>
                  <a:latin typeface="HGP創英角ｺﾞｼｯｸUB" pitchFamily="50" charset="-128"/>
                  <a:ea typeface="HGP創英角ｺﾞｼｯｸUB" pitchFamily="50" charset="-128"/>
                </a:rPr>
                <a:t>btj</a:t>
              </a:r>
              <a:r>
                <a:rPr lang="ja-JP" altLang="ja-JP" sz="1200" b="0" baseline="30000" dirty="0">
                  <a:solidFill>
                    <a:schemeClr val="tx1"/>
                  </a:solidFill>
                  <a:latin typeface="HGP創英角ｺﾞｼｯｸUB" pitchFamily="50" charset="-128"/>
                  <a:ea typeface="HGP創英角ｺﾞｼｯｸUB" pitchFamily="50" charset="-128"/>
                </a:rPr>
                <a:t>-ad@nikkeibp.co.jp</a:t>
              </a:r>
              <a:endParaRPr lang="ja-JP" altLang="ja-JP" sz="1000" b="0" baseline="30000" dirty="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endParaRPr>
            </a:p>
          </p:txBody>
        </p:sp>
        <p:sp>
          <p:nvSpPr>
            <p:cNvPr id="2066" name="Rectangle 490"/>
            <p:cNvSpPr>
              <a:spLocks noChangeArrowheads="1"/>
            </p:cNvSpPr>
            <p:nvPr/>
          </p:nvSpPr>
          <p:spPr bwMode="auto">
            <a:xfrm>
              <a:off x="1107" y="5841"/>
              <a:ext cx="2585" cy="18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B8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ts val="800"/>
                </a:spcBef>
                <a:buChar char="•"/>
                <a:defRPr sz="32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ts val="700"/>
                </a:spcBef>
                <a:buChar char="–"/>
                <a:defRPr sz="28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ts val="600"/>
                </a:spcBef>
                <a:buChar char="•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ts val="500"/>
                </a:spcBef>
                <a:buChar char="–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ts val="500"/>
                </a:spcBef>
                <a:buChar char="»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49263" eaLnBrk="0" fontAlgn="base" hangingPunct="0">
                <a:lnSpc>
                  <a:spcPct val="93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Char char="»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49263" eaLnBrk="0" fontAlgn="base" hangingPunct="0">
                <a:lnSpc>
                  <a:spcPct val="93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Char char="»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49263" eaLnBrk="0" fontAlgn="base" hangingPunct="0">
                <a:lnSpc>
                  <a:spcPct val="93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Char char="»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49263" eaLnBrk="0" fontAlgn="base" hangingPunct="0">
                <a:lnSpc>
                  <a:spcPct val="93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Char char="»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Font typeface="Arial" charset="0"/>
                <a:buNone/>
              </a:pPr>
              <a:r>
                <a:rPr lang="ja-JP" altLang="ja-JP" sz="1000" b="0" baseline="30000" dirty="0">
                  <a:latin typeface="HGP創英角ｺﾞｼｯｸUB" pitchFamily="50" charset="-128"/>
                  <a:ea typeface="HGP創英角ｺﾞｼｯｸUB" pitchFamily="50" charset="-128"/>
                </a:rPr>
                <a:t>【お問い合わせ】</a:t>
              </a:r>
              <a:endParaRPr lang="en-US" altLang="ja-JP" sz="1000" b="0" baseline="30000" dirty="0">
                <a:latin typeface="HGP創英角ｺﾞｼｯｸUB" pitchFamily="50" charset="-128"/>
                <a:ea typeface="HGP創英角ｺﾞｼｯｸUB" pitchFamily="50" charset="-128"/>
              </a:endParaRPr>
            </a:p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None/>
              </a:pPr>
              <a:r>
                <a:rPr lang="ja-JP" altLang="en-US" sz="1000" b="0" baseline="30000" dirty="0">
                  <a:latin typeface="HGP創英角ｺﾞｼｯｸUB" pitchFamily="50" charset="-128"/>
                  <a:ea typeface="HGP創英角ｺﾞｼｯｸUB" pitchFamily="50" charset="-128"/>
                </a:rPr>
                <a:t>医療メディア広告部　　</a:t>
              </a:r>
              <a:r>
                <a:rPr lang="ja-JP" altLang="ja-JP" sz="1000" b="0" baseline="30000" dirty="0">
                  <a:latin typeface="HGP創英角ｺﾞｼｯｸUB" pitchFamily="50" charset="-128"/>
                  <a:ea typeface="HGP創英角ｺﾞｼｯｸUB" pitchFamily="50" charset="-128"/>
                </a:rPr>
                <a:t>TEL.03-6811-8036　FAX.</a:t>
              </a:r>
              <a:r>
                <a:rPr lang="ja-JP" altLang="en-US" sz="1000" b="0" baseline="30000" dirty="0">
                  <a:latin typeface="HGP創英角ｺﾞｼｯｸUB" pitchFamily="50" charset="-128"/>
                  <a:ea typeface="HGP創英角ｺﾞｼｯｸUB" pitchFamily="50" charset="-128"/>
                </a:rPr>
                <a:t> </a:t>
              </a:r>
              <a:r>
                <a:rPr lang="en-US" altLang="ja-JP" sz="1000" b="0" baseline="30000" dirty="0">
                  <a:latin typeface="HGP創英角ｺﾞｼｯｸUB" pitchFamily="50" charset="-128"/>
                  <a:ea typeface="HGP創英角ｺﾞｼｯｸUB" pitchFamily="50" charset="-128"/>
                </a:rPr>
                <a:t>050-3153-7277</a:t>
              </a:r>
              <a:endParaRPr lang="en-GB" altLang="ja-JP" sz="1000" b="0" baseline="30000" dirty="0">
                <a:latin typeface="HGP創英角ｺﾞｼｯｸUB" pitchFamily="50" charset="-128"/>
                <a:ea typeface="HGP創英角ｺﾞｼｯｸUB" pitchFamily="50" charset="-128"/>
              </a:endParaRPr>
            </a:p>
          </p:txBody>
        </p:sp>
      </p:grpSp>
      <p:grpSp>
        <p:nvGrpSpPr>
          <p:cNvPr id="4" name="グループ化 3"/>
          <p:cNvGrpSpPr/>
          <p:nvPr/>
        </p:nvGrpSpPr>
        <p:grpSpPr>
          <a:xfrm>
            <a:off x="396875" y="778513"/>
            <a:ext cx="6624736" cy="568481"/>
            <a:chOff x="469057" y="401326"/>
            <a:chExt cx="6624736" cy="568481"/>
          </a:xfrm>
        </p:grpSpPr>
        <p:pic>
          <p:nvPicPr>
            <p:cNvPr id="29" name="Picture 9" descr="\\LS-XHL52F\share\日経BP\ロゴ\web\日経バイオテク\logo_green.gif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45369" y="420532"/>
              <a:ext cx="1828800" cy="5492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" name="テキスト ボックス 1"/>
            <p:cNvSpPr txBox="1"/>
            <p:nvPr/>
          </p:nvSpPr>
          <p:spPr>
            <a:xfrm>
              <a:off x="3061345" y="419528"/>
              <a:ext cx="3678386" cy="55027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3200" dirty="0">
                  <a:solidFill>
                    <a:schemeClr val="accent1">
                      <a:lumMod val="50000"/>
                    </a:schemeClr>
                  </a:solidFill>
                  <a:latin typeface="Aharoni" panose="02010803020104030203" pitchFamily="2" charset="-79"/>
                  <a:cs typeface="Aharoni" panose="02010803020104030203" pitchFamily="2" charset="-79"/>
                </a:rPr>
                <a:t>Marketing Report</a:t>
              </a:r>
              <a:endParaRPr kumimoji="1" lang="ja-JP" altLang="en-US" sz="3200" dirty="0">
                <a:solidFill>
                  <a:schemeClr val="accent1">
                    <a:lumMod val="50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endParaRPr>
            </a:p>
          </p:txBody>
        </p:sp>
        <p:sp>
          <p:nvSpPr>
            <p:cNvPr id="3" name="テキスト ボックス 2"/>
            <p:cNvSpPr txBox="1"/>
            <p:nvPr/>
          </p:nvSpPr>
          <p:spPr>
            <a:xfrm>
              <a:off x="469057" y="401326"/>
              <a:ext cx="6624736" cy="550279"/>
            </a:xfrm>
            <a:prstGeom prst="rect">
              <a:avLst/>
            </a:prstGeom>
            <a:solidFill>
              <a:schemeClr val="accent1">
                <a:lumMod val="20000"/>
                <a:lumOff val="80000"/>
                <a:alpha val="30000"/>
              </a:schemeClr>
            </a:solidFill>
          </p:spPr>
          <p:txBody>
            <a:bodyPr wrap="square" rtlCol="0">
              <a:spAutoFit/>
            </a:bodyPr>
            <a:lstStyle/>
            <a:p>
              <a:endParaRPr kumimoji="1" lang="ja-JP" altLang="en-US" sz="3200" dirty="0"/>
            </a:p>
          </p:txBody>
        </p:sp>
      </p:grpSp>
      <p:graphicFrame>
        <p:nvGraphicFramePr>
          <p:cNvPr id="7" name="オブジェクト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41713578"/>
              </p:ext>
            </p:extLst>
          </p:nvPr>
        </p:nvGraphicFramePr>
        <p:xfrm>
          <a:off x="710605" y="4370115"/>
          <a:ext cx="6553200" cy="3822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2" name="Worksheet" r:id="rId5" imgW="6280261" imgH="3244938" progId="Excel.Sheet.12">
                  <p:embed/>
                </p:oleObj>
              </mc:Choice>
              <mc:Fallback>
                <p:oleObj name="Worksheet" r:id="rId5" imgW="6280261" imgH="3244938" progId="Excel.Sheet.12">
                  <p:embed/>
                  <p:pic>
                    <p:nvPicPr>
                      <p:cNvPr id="7" name="オブジェクト 6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710605" y="4370115"/>
                        <a:ext cx="6553200" cy="38227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日付プレースホルダー 7"/>
          <p:cNvSpPr>
            <a:spLocks noGrp="1"/>
          </p:cNvSpPr>
          <p:nvPr>
            <p:ph type="dt" idx="10"/>
          </p:nvPr>
        </p:nvSpPr>
        <p:spPr>
          <a:xfrm>
            <a:off x="6015832" y="1370633"/>
            <a:ext cx="3382217" cy="324394"/>
          </a:xfrm>
        </p:spPr>
        <p:txBody>
          <a:bodyPr/>
          <a:lstStyle/>
          <a:p>
            <a:pPr>
              <a:defRPr/>
            </a:pPr>
            <a:r>
              <a:rPr lang="en-US" altLang="ja-JP" dirty="0"/>
              <a:t>2022.4.5</a:t>
            </a:r>
            <a:endParaRPr lang="en-GB" altLang="ja-JP" dirty="0"/>
          </a:p>
        </p:txBody>
      </p:sp>
      <p:pic>
        <p:nvPicPr>
          <p:cNvPr id="2109" name="Picture 61" descr="http://nbt.nikkeibp.co.jp/bio/images/publlcations_logo2_03c.gif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68044" y="1814908"/>
            <a:ext cx="1828800" cy="3905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" name="Rectangle 50"/>
          <p:cNvSpPr>
            <a:spLocks noChangeArrowheads="1"/>
          </p:cNvSpPr>
          <p:nvPr/>
        </p:nvSpPr>
        <p:spPr bwMode="auto">
          <a:xfrm>
            <a:off x="4225925" y="1711325"/>
            <a:ext cx="1841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endParaRPr lang="ja-JP" altLang="en-US">
              <a:latin typeface="ＭＳ Ｐゴシック" charset="-128"/>
            </a:endParaRPr>
          </a:p>
        </p:txBody>
      </p:sp>
      <p:sp>
        <p:nvSpPr>
          <p:cNvPr id="21" name="Rectangle 48"/>
          <p:cNvSpPr>
            <a:spLocks noChangeArrowheads="1"/>
          </p:cNvSpPr>
          <p:nvPr/>
        </p:nvSpPr>
        <p:spPr bwMode="auto">
          <a:xfrm>
            <a:off x="710605" y="3004939"/>
            <a:ext cx="6140450" cy="4930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ja-JP" altLang="en-US" sz="1400" dirty="0"/>
              <a:t>抗体医薬、</a:t>
            </a:r>
            <a:r>
              <a:rPr lang="en-US" altLang="ja-JP" sz="1400" dirty="0" err="1"/>
              <a:t>iPS</a:t>
            </a:r>
            <a:r>
              <a:rPr lang="ja-JP" altLang="en-US" sz="1400" dirty="0"/>
              <a:t>細胞、機能性食品、バイオ燃料、バイオプラスチックなどの最新ニュースを網羅した唯一のバイオテクノロジーサイトです。</a:t>
            </a:r>
          </a:p>
        </p:txBody>
      </p:sp>
      <p:sp>
        <p:nvSpPr>
          <p:cNvPr id="22" name="Rectangle 54"/>
          <p:cNvSpPr>
            <a:spLocks noChangeArrowheads="1"/>
          </p:cNvSpPr>
          <p:nvPr/>
        </p:nvSpPr>
        <p:spPr bwMode="auto">
          <a:xfrm>
            <a:off x="710605" y="2205434"/>
            <a:ext cx="6005512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ja-JP" altLang="en-US" sz="1600" b="1" dirty="0"/>
              <a:t>バイオテクノロジーの最新ニュースを網羅した唯一のポータルサイト</a:t>
            </a:r>
          </a:p>
        </p:txBody>
      </p:sp>
      <p:sp>
        <p:nvSpPr>
          <p:cNvPr id="23" name="Rectangle 54"/>
          <p:cNvSpPr>
            <a:spLocks noChangeArrowheads="1"/>
          </p:cNvSpPr>
          <p:nvPr/>
        </p:nvSpPr>
        <p:spPr bwMode="auto">
          <a:xfrm>
            <a:off x="901105" y="2543967"/>
            <a:ext cx="2557462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 altLang="ja-JP" sz="1600" dirty="0">
                <a:latin typeface="Malgun Gothic" pitchFamily="34" charset="-127"/>
                <a:ea typeface="Malgun Gothic" pitchFamily="34" charset="-127"/>
              </a:rPr>
              <a:t>https://bio.nikkeibp.co.jp/</a:t>
            </a:r>
            <a:endParaRPr lang="ja-JP" altLang="en-US" sz="1600" dirty="0">
              <a:latin typeface="Malgun Gothic" pitchFamily="34" charset="-127"/>
              <a:ea typeface="Malgun Gothic" pitchFamily="34" charset="-127"/>
            </a:endParaRPr>
          </a:p>
        </p:txBody>
      </p:sp>
      <p:graphicFrame>
        <p:nvGraphicFramePr>
          <p:cNvPr id="25" name="グラフ 2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76034818"/>
              </p:ext>
            </p:extLst>
          </p:nvPr>
        </p:nvGraphicFramePr>
        <p:xfrm>
          <a:off x="547480" y="5705747"/>
          <a:ext cx="6474131" cy="345123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  <p:pic>
        <p:nvPicPr>
          <p:cNvPr id="9" name="図 8">
            <a:extLst>
              <a:ext uri="{FF2B5EF4-FFF2-40B4-BE49-F238E27FC236}">
                <a16:creationId xmlns:a16="http://schemas.microsoft.com/office/drawing/2014/main" id="{D12D7C9A-06FE-492F-AE5F-63AEC5C369B4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0605" y="9247447"/>
            <a:ext cx="1015376" cy="357188"/>
          </a:xfrm>
          <a:prstGeom prst="rect">
            <a:avLst/>
          </a:prstGeom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標準デザイン">
  <a:themeElements>
    <a:clrScheme name="標準デザイ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標準デザイン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2400" b="1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ea typeface="ＭＳ Ｐゴシック" pitchFamily="50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2400" b="1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ea typeface="ＭＳ Ｐゴシック" pitchFamily="50" charset="-128"/>
          </a:defRPr>
        </a:defPPr>
      </a:lstStyle>
    </a:lnDef>
  </a:objectDefaults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​​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A51BCF592701B74FB95E0F63F34B3E8C" ma:contentTypeVersion="15" ma:contentTypeDescription="新しいドキュメントを作成します。" ma:contentTypeScope="" ma:versionID="1537327dd43ec700e82986cf20994291">
  <xsd:schema xmlns:xsd="http://www.w3.org/2001/XMLSchema" xmlns:xs="http://www.w3.org/2001/XMLSchema" xmlns:p="http://schemas.microsoft.com/office/2006/metadata/properties" xmlns:ns2="dc369000-971c-4de2-98e9-ecd6e5b4885d" xmlns:ns3="eb54e04a-f2ad-4feb-b211-739ca8db5bc3" targetNamespace="http://schemas.microsoft.com/office/2006/metadata/properties" ma:root="true" ma:fieldsID="3378d7361a177eebeac5bac3913eb673" ns2:_="" ns3:_="">
    <xsd:import namespace="dc369000-971c-4de2-98e9-ecd6e5b4885d"/>
    <xsd:import namespace="eb54e04a-f2ad-4feb-b211-739ca8db5bc3"/>
    <xsd:element name="properties">
      <xsd:complexType>
        <xsd:sequence>
          <xsd:element name="documentManagement">
            <xsd:complexType>
              <xsd:all>
                <xsd:element ref="ns2:_x5099__x8003_" minOccurs="0"/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c369000-971c-4de2-98e9-ecd6e5b4885d" elementFormDefault="qualified">
    <xsd:import namespace="http://schemas.microsoft.com/office/2006/documentManagement/types"/>
    <xsd:import namespace="http://schemas.microsoft.com/office/infopath/2007/PartnerControls"/>
    <xsd:element name="_x5099__x8003_" ma:index="8" nillable="true" ma:displayName="備考" ma:internalName="_x5099__x8003_">
      <xsd:simpleType>
        <xsd:restriction base="dms:Text">
          <xsd:maxLength value="255"/>
        </xsd:restriction>
      </xsd:simpleType>
    </xsd:element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9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b54e04a-f2ad-4feb-b211-739ca8db5bc3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共有相手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共有相手の詳細情報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x5099__x8003_ xmlns="dc369000-971c-4de2-98e9-ecd6e5b4885d" xsi:nil="true"/>
  </documentManagement>
</p:properties>
</file>

<file path=customXml/itemProps1.xml><?xml version="1.0" encoding="utf-8"?>
<ds:datastoreItem xmlns:ds="http://schemas.openxmlformats.org/officeDocument/2006/customXml" ds:itemID="{62DB995C-1630-4511-AAEF-1FB0DF0813F7}"/>
</file>

<file path=customXml/itemProps2.xml><?xml version="1.0" encoding="utf-8"?>
<ds:datastoreItem xmlns:ds="http://schemas.openxmlformats.org/officeDocument/2006/customXml" ds:itemID="{AF6EFEE1-6EAF-47F2-B67A-38918DBA90A2}"/>
</file>

<file path=customXml/itemProps3.xml><?xml version="1.0" encoding="utf-8"?>
<ds:datastoreItem xmlns:ds="http://schemas.openxmlformats.org/officeDocument/2006/customXml" ds:itemID="{8BBBC567-88DB-40A5-A8D3-5ADD257385D6}"/>
</file>

<file path=docProps/app.xml><?xml version="1.0" encoding="utf-8"?>
<Properties xmlns="http://schemas.openxmlformats.org/officeDocument/2006/extended-properties" xmlns:vt="http://schemas.openxmlformats.org/officeDocument/2006/docPropsVTypes">
  <TotalTime>16717</TotalTime>
  <Words>98</Words>
  <Application>Microsoft Office PowerPoint</Application>
  <PresentationFormat>ユーザー設定</PresentationFormat>
  <Paragraphs>11</Paragraphs>
  <Slides>1</Slides>
  <Notes>1</Notes>
  <HiddenSlides>0</HiddenSlides>
  <MMClips>0</MMClips>
  <ScaleCrop>false</ScaleCrop>
  <HeadingPairs>
    <vt:vector size="8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埋め込まれた OLE サーバー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9" baseType="lpstr">
      <vt:lpstr>HGP創英角ｺﾞｼｯｸUB</vt:lpstr>
      <vt:lpstr>Malgun Gothic</vt:lpstr>
      <vt:lpstr>ＭＳ Ｐゴシック</vt:lpstr>
      <vt:lpstr>Aharoni</vt:lpstr>
      <vt:lpstr>Arial</vt:lpstr>
      <vt:lpstr>Times New Roman</vt:lpstr>
      <vt:lpstr>標準デザイン</vt:lpstr>
      <vt:lpstr>Microsoft Excel ワークシート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佐藤 泰一</dc:creator>
  <cp:lastModifiedBy>嶋 俊作</cp:lastModifiedBy>
  <cp:revision>829</cp:revision>
  <cp:lastPrinted>2022-03-02T08:34:32Z</cp:lastPrinted>
  <dcterms:modified xsi:type="dcterms:W3CDTF">2022-04-05T08:58:22Z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0x010100A51BCF592701B74FB95E0F63F34B3E8C</vt:lpwstr>
  </property>
</Properties>
</file>